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7" r:id="rId2"/>
    <p:sldId id="258" r:id="rId3"/>
    <p:sldId id="259" r:id="rId4"/>
    <p:sldId id="260" r:id="rId5"/>
    <p:sldId id="261" r:id="rId6"/>
    <p:sldId id="262" r:id="rId7"/>
    <p:sldId id="263" r:id="rId8"/>
    <p:sldId id="264" r:id="rId9"/>
    <p:sldId id="265" r:id="rId10"/>
    <p:sldId id="266" r:id="rId11"/>
    <p:sldId id="268" r:id="rId12"/>
    <p:sldId id="269" r:id="rId13"/>
    <p:sldId id="270" r:id="rId14"/>
    <p:sldId id="271" r:id="rId15"/>
    <p:sldId id="272" r:id="rId16"/>
    <p:sldId id="273" r:id="rId17"/>
    <p:sldId id="274" r:id="rId18"/>
    <p:sldId id="275" r:id="rId19"/>
    <p:sldId id="276" r:id="rId20"/>
    <p:sldId id="279" r:id="rId21"/>
    <p:sldId id="280" r:id="rId22"/>
  </p:sldIdLst>
  <p:sldSz cx="9144000" cy="5143500" type="screen16x9"/>
  <p:notesSz cx="6858000" cy="9144000"/>
  <p:embeddedFontLst>
    <p:embeddedFont>
      <p:font typeface="Montserrat" panose="020B0604020202020204" charset="0"/>
      <p:regular r:id="rId24"/>
      <p:bold r:id="rId25"/>
      <p:italic r:id="rId26"/>
      <p:boldItalic r:id="rId27"/>
    </p:embeddedFont>
    <p:embeddedFont>
      <p:font typeface="Calibri" panose="020F0502020204030204" pitchFamily="34" charset="0"/>
      <p:regular r:id="rId28"/>
      <p:bold r:id="rId29"/>
      <p:italic r:id="rId30"/>
      <p:boldItalic r:id="rId31"/>
    </p:embeddedFont>
    <p:embeddedFont>
      <p:font typeface="Georgia" panose="02040502050405020303" pitchFamily="18" charset="0"/>
      <p:regular r:id="rId32"/>
      <p:bold r:id="rId33"/>
      <p:italic r:id="rId34"/>
      <p:boldItalic r:id="rId35"/>
    </p:embeddedFont>
    <p:embeddedFont>
      <p:font typeface="Montserrat Medium" panose="020B0604020202020204" charset="0"/>
      <p:regular r:id="rId36"/>
      <p:bold r:id="rId37"/>
      <p:italic r:id="rId38"/>
      <p:boldItalic r:id="rId39"/>
    </p:embeddedFont>
    <p:embeddedFont>
      <p:font typeface="Comic Sans MS" panose="030F0702030302020204" pitchFamily="66" charset="0"/>
      <p:regular r:id="rId40"/>
      <p:bold r:id="rId41"/>
      <p:italic r:id="rId42"/>
      <p:boldItalic r:id="rId43"/>
    </p:embeddedFont>
    <p:embeddedFont>
      <p:font typeface="Roboto Medium" panose="020B0604020202020204" charset="0"/>
      <p:regular r:id="rId44"/>
      <p:bold r:id="rId45"/>
      <p:italic r:id="rId46"/>
      <p:boldItalic r:id="rId47"/>
    </p:embeddedFont>
    <p:embeddedFont>
      <p:font typeface="Raleway" panose="020B0604020202020204" charset="0"/>
      <p:regular r:id="rId48"/>
      <p:bold r:id="rId49"/>
      <p:italic r:id="rId50"/>
      <p:boldItalic r:id="rId51"/>
    </p:embeddedFont>
    <p:embeddedFont>
      <p:font typeface="Lato" panose="020B0604020202020204"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font" Target="fonts/font24.fntdata"/><Relationship Id="rId50" Type="http://schemas.openxmlformats.org/officeDocument/2006/relationships/font" Target="fonts/font27.fntdata"/><Relationship Id="rId55" Type="http://schemas.openxmlformats.org/officeDocument/2006/relationships/font" Target="fonts/font3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font" Target="fonts/font18.fntdata"/><Relationship Id="rId54"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3" Type="http://schemas.openxmlformats.org/officeDocument/2006/relationships/font" Target="fonts/font30.fntdata"/><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font" Target="fonts/font26.fntdata"/><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font" Target="fonts/font21.fntdata"/><Relationship Id="rId52" Type="http://schemas.openxmlformats.org/officeDocument/2006/relationships/font" Target="fonts/font2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font" Target="fonts/font25.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8.fntdata"/><Relationship Id="rId3" Type="http://schemas.openxmlformats.org/officeDocument/2006/relationships/slide" Target="slides/slide2.xml"/></Relationships>
</file>

<file path=ppt/media/image1.jpeg>
</file>

<file path=ppt/media/image10.jpeg>
</file>

<file path=ppt/media/image11.jpeg>
</file>

<file path=ppt/media/image2.jpe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1048761"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762"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25641685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048589"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590"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048636" name="Google Shape;191;g9c537aa6f2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37" name="Google Shape;192;g9c537aa6f2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048640" name="Google Shape;198;g9c537aa6f2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41" name="Google Shape;199;g9c537aa6f2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1048644" name="Google Shape;205;g9c537aa6f2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45" name="Google Shape;206;g9c537aa6f2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1048648" name="Google Shape;212;g9c537aa6f2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49" name="Google Shape;213;g9c537aa6f2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1048651" name="Google Shape;218;g9c537aa6f2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52" name="Google Shape;219;g9c537aa6f2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1048654" name="Google Shape;223;g9c537aa6f2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55" name="Google Shape;224;g9c537aa6f2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1048658" name="Google Shape;229;g9c537aa6f2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59" name="Google Shape;230;g9c537aa6f2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1048661" name="Google Shape;235;ga10aa8be5b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62" name="Google Shape;236;ga10aa8be5b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1048663" name="Google Shape;241;gab112a1901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64" name="Google Shape;242;gab112a1901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1048665" name="Google Shape;246;gab112a190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66" name="Google Shape;247;gab112a190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048592" name="Google Shape;137;g9c537aa6f2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593" name="Google Shape;138;g9c537aa6f2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1048673" name="Google Shape;261;ga10aa8be5b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74" name="Google Shape;262;ga10aa8be5b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1048676" name="Google Shape;267;g9c537aa6f2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77" name="Google Shape;268;g9c537aa6f2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048595" name="Google Shape;142;g9c537aa6f2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596" name="Google Shape;143;g9c537aa6f2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048609" name="Google Shape;147;ga10aa8be5b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0" name="Google Shape;148;ga10aa8be5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048618" name="Google Shape;159;g53d0969c58_0_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160;g53d0969c58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048621" name="Google Shape;165;g53d0969c58_0_15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22" name="Google Shape;166;g53d0969c58_0_1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048625" name="Google Shape;171;g53d0969c58_0_1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26" name="Google Shape;172;g53d0969c58_0_1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048629" name="Google Shape;177;g9c537aa6f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30" name="Google Shape;178;g9c537aa6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048632" name="Google Shape;185;g9c537aa6f2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33" name="Google Shape;186;g9c537aa6f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48579"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p2"/>
          <p:cNvGrpSpPr/>
          <p:nvPr/>
        </p:nvGrpSpPr>
        <p:grpSpPr>
          <a:xfrm>
            <a:off x="0" y="490"/>
            <a:ext cx="5153705" cy="5134399"/>
            <a:chOff x="0" y="75"/>
            <a:chExt cx="5153705" cy="5152950"/>
          </a:xfrm>
        </p:grpSpPr>
        <p:sp>
          <p:nvSpPr>
            <p:cNvPr id="1048580"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81"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82"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83"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584"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048585"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048586"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20" name="Google Shape;106;p11"/>
          <p:cNvGrpSpPr/>
          <p:nvPr/>
        </p:nvGrpSpPr>
        <p:grpSpPr>
          <a:xfrm>
            <a:off x="4406400" y="0"/>
            <a:ext cx="4737600" cy="5143065"/>
            <a:chOff x="4406400" y="0"/>
            <a:chExt cx="4737600" cy="5143065"/>
          </a:xfrm>
        </p:grpSpPr>
        <p:sp>
          <p:nvSpPr>
            <p:cNvPr id="1048708"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09"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0"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1"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2"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3"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4"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5"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6"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7"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8"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19"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20"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21"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22"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23"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24"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25"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26"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048727"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lvl1pPr>
            <a:lvl2pPr marL="914400" lvl="1" indent="-298450">
              <a:spcBef>
                <a:spcPts val="1600"/>
              </a:spcBef>
              <a:spcAft>
                <a:spcPts val="0"/>
              </a:spcAft>
              <a:buSzPts val="1100"/>
              <a:buChar char="○"/>
            </a:lvl2pPr>
            <a:lvl3pPr marL="1371600" lvl="2" indent="-298450">
              <a:spcBef>
                <a:spcPts val="1600"/>
              </a:spcBef>
              <a:spcAft>
                <a:spcPts val="0"/>
              </a:spcAft>
              <a:buSzPts val="1100"/>
              <a:buChar char="■"/>
            </a:lvl3pPr>
            <a:lvl4pPr marL="1828800" lvl="3" indent="-298450">
              <a:spcBef>
                <a:spcPts val="1600"/>
              </a:spcBef>
              <a:spcAft>
                <a:spcPts val="0"/>
              </a:spcAft>
              <a:buSzPts val="1100"/>
              <a:buChar char="●"/>
            </a:lvl4pPr>
            <a:lvl5pPr marL="2286000" lvl="4" indent="-298450">
              <a:spcBef>
                <a:spcPts val="1600"/>
              </a:spcBef>
              <a:spcAft>
                <a:spcPts val="0"/>
              </a:spcAft>
              <a:buSzPts val="1100"/>
              <a:buChar char="○"/>
            </a:lvl5pPr>
            <a:lvl6pPr marL="2743200" lvl="5" indent="-298450">
              <a:spcBef>
                <a:spcPts val="1600"/>
              </a:spcBef>
              <a:spcAft>
                <a:spcPts val="0"/>
              </a:spcAft>
              <a:buSzPts val="1100"/>
              <a:buChar char="■"/>
            </a:lvl6pPr>
            <a:lvl7pPr marL="3200400" lvl="6" indent="-298450">
              <a:spcBef>
                <a:spcPts val="1600"/>
              </a:spcBef>
              <a:spcAft>
                <a:spcPts val="0"/>
              </a:spcAft>
              <a:buSzPts val="1100"/>
              <a:buChar char="●"/>
            </a:lvl7pPr>
            <a:lvl8pPr marL="3657600" lvl="7" indent="-298450">
              <a:spcBef>
                <a:spcPts val="1600"/>
              </a:spcBef>
              <a:spcAft>
                <a:spcPts val="0"/>
              </a:spcAft>
              <a:buSzPts val="1100"/>
              <a:buChar char="○"/>
            </a:lvl8pPr>
            <a:lvl9pPr marL="4114800" lvl="8" indent="-298450">
              <a:spcBef>
                <a:spcPts val="1600"/>
              </a:spcBef>
              <a:spcAft>
                <a:spcPts val="1600"/>
              </a:spcAft>
              <a:buSzPts val="1100"/>
              <a:buChar char="■"/>
            </a:lvl9pPr>
          </a:lstStyle>
          <a:p>
            <a:endParaRPr/>
          </a:p>
        </p:txBody>
      </p:sp>
      <p:sp>
        <p:nvSpPr>
          <p:cNvPr id="1048728"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048683"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116" name="Google Shape;20;p3"/>
          <p:cNvGrpSpPr/>
          <p:nvPr/>
        </p:nvGrpSpPr>
        <p:grpSpPr>
          <a:xfrm>
            <a:off x="4406400" y="0"/>
            <a:ext cx="4737600" cy="5143065"/>
            <a:chOff x="4406400" y="0"/>
            <a:chExt cx="4737600" cy="5143065"/>
          </a:xfrm>
        </p:grpSpPr>
        <p:sp>
          <p:nvSpPr>
            <p:cNvPr id="1048684"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85"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86"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87"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88"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89"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0"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1"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2"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3"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4"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5"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6"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7"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8"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99"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00"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01"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02"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lvl1pPr>
            <a:lvl2pPr lvl="1">
              <a:spcBef>
                <a:spcPts val="0"/>
              </a:spcBef>
              <a:spcAft>
                <a:spcPts val="0"/>
              </a:spcAft>
              <a:buSzPts val="2800"/>
              <a:buNone/>
            </a:lvl2pPr>
            <a:lvl3pPr lvl="2">
              <a:spcBef>
                <a:spcPts val="0"/>
              </a:spcBef>
              <a:spcAft>
                <a:spcPts val="0"/>
              </a:spcAft>
              <a:buSzPts val="2800"/>
              <a:buNone/>
            </a:lvl3pPr>
            <a:lvl4pPr lvl="3">
              <a:spcBef>
                <a:spcPts val="0"/>
              </a:spcBef>
              <a:spcAft>
                <a:spcPts val="0"/>
              </a:spcAft>
              <a:buSzPts val="2800"/>
              <a:buNone/>
            </a:lvl4pPr>
            <a:lvl5pPr lvl="4">
              <a:spcBef>
                <a:spcPts val="0"/>
              </a:spcBef>
              <a:spcAft>
                <a:spcPts val="0"/>
              </a:spcAft>
              <a:buSzPts val="2800"/>
              <a:buNone/>
            </a:lvl5pPr>
            <a:lvl6pPr lvl="5">
              <a:spcBef>
                <a:spcPts val="0"/>
              </a:spcBef>
              <a:spcAft>
                <a:spcPts val="0"/>
              </a:spcAft>
              <a:buSzPts val="2800"/>
              <a:buNone/>
            </a:lvl6pPr>
            <a:lvl7pPr lvl="6">
              <a:spcBef>
                <a:spcPts val="0"/>
              </a:spcBef>
              <a:spcAft>
                <a:spcPts val="0"/>
              </a:spcAft>
              <a:buSzPts val="2800"/>
              <a:buNone/>
            </a:lvl7pPr>
            <a:lvl8pPr lvl="7">
              <a:spcBef>
                <a:spcPts val="0"/>
              </a:spcBef>
              <a:spcAft>
                <a:spcPts val="0"/>
              </a:spcAft>
              <a:buSzPts val="2800"/>
              <a:buNone/>
            </a:lvl8pPr>
            <a:lvl9pPr lvl="8">
              <a:spcBef>
                <a:spcPts val="0"/>
              </a:spcBef>
              <a:spcAft>
                <a:spcPts val="0"/>
              </a:spcAft>
              <a:buSzPts val="2800"/>
              <a:buNone/>
            </a:lvl9pPr>
          </a:lstStyle>
          <a:p>
            <a:endParaRPr/>
          </a:p>
        </p:txBody>
      </p:sp>
      <p:sp>
        <p:nvSpPr>
          <p:cNvPr id="1048703"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54" name="Google Shape;42;p4"/>
          <p:cNvGrpSpPr/>
          <p:nvPr/>
        </p:nvGrpSpPr>
        <p:grpSpPr>
          <a:xfrm>
            <a:off x="0" y="381001"/>
            <a:ext cx="1037850" cy="1016287"/>
            <a:chOff x="0" y="381001"/>
            <a:chExt cx="1037850" cy="1016287"/>
          </a:xfrm>
        </p:grpSpPr>
        <p:sp>
          <p:nvSpPr>
            <p:cNvPr id="1048611"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12"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613"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048614"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lvl1pPr>
            <a:lvl2pPr marL="914400" lvl="1" indent="-298450">
              <a:spcBef>
                <a:spcPts val="1600"/>
              </a:spcBef>
              <a:spcAft>
                <a:spcPts val="0"/>
              </a:spcAft>
              <a:buSzPts val="1100"/>
              <a:buChar char="○"/>
            </a:lvl2pPr>
            <a:lvl3pPr marL="1371600" lvl="2" indent="-298450">
              <a:spcBef>
                <a:spcPts val="1600"/>
              </a:spcBef>
              <a:spcAft>
                <a:spcPts val="0"/>
              </a:spcAft>
              <a:buSzPts val="1100"/>
              <a:buChar char="■"/>
            </a:lvl3pPr>
            <a:lvl4pPr marL="1828800" lvl="3" indent="-298450">
              <a:spcBef>
                <a:spcPts val="1600"/>
              </a:spcBef>
              <a:spcAft>
                <a:spcPts val="0"/>
              </a:spcAft>
              <a:buSzPts val="1100"/>
              <a:buChar char="●"/>
            </a:lvl4pPr>
            <a:lvl5pPr marL="2286000" lvl="4" indent="-298450">
              <a:spcBef>
                <a:spcPts val="1600"/>
              </a:spcBef>
              <a:spcAft>
                <a:spcPts val="0"/>
              </a:spcAft>
              <a:buSzPts val="1100"/>
              <a:buChar char="○"/>
            </a:lvl5pPr>
            <a:lvl6pPr marL="2743200" lvl="5" indent="-298450">
              <a:spcBef>
                <a:spcPts val="1600"/>
              </a:spcBef>
              <a:spcAft>
                <a:spcPts val="0"/>
              </a:spcAft>
              <a:buSzPts val="1100"/>
              <a:buChar char="■"/>
            </a:lvl6pPr>
            <a:lvl7pPr marL="3200400" lvl="6" indent="-298450">
              <a:spcBef>
                <a:spcPts val="1600"/>
              </a:spcBef>
              <a:spcAft>
                <a:spcPts val="0"/>
              </a:spcAft>
              <a:buSzPts val="1100"/>
              <a:buChar char="●"/>
            </a:lvl7pPr>
            <a:lvl8pPr marL="3657600" lvl="7" indent="-298450">
              <a:spcBef>
                <a:spcPts val="1600"/>
              </a:spcBef>
              <a:spcAft>
                <a:spcPts val="0"/>
              </a:spcAft>
              <a:buSzPts val="1100"/>
              <a:buChar char="○"/>
            </a:lvl8pPr>
            <a:lvl9pPr marL="4114800" lvl="8" indent="-298450">
              <a:spcBef>
                <a:spcPts val="1600"/>
              </a:spcBef>
              <a:spcAft>
                <a:spcPts val="1600"/>
              </a:spcAft>
              <a:buSzPts val="1100"/>
              <a:buChar char="■"/>
            </a:lvl9pPr>
          </a:lstStyle>
          <a:p>
            <a:endParaRPr/>
          </a:p>
        </p:txBody>
      </p:sp>
      <p:sp>
        <p:nvSpPr>
          <p:cNvPr id="1048615"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122" name="Google Shape;49;p5"/>
          <p:cNvGrpSpPr/>
          <p:nvPr/>
        </p:nvGrpSpPr>
        <p:grpSpPr>
          <a:xfrm>
            <a:off x="0" y="381001"/>
            <a:ext cx="1037850" cy="1016287"/>
            <a:chOff x="0" y="381001"/>
            <a:chExt cx="1037850" cy="1016287"/>
          </a:xfrm>
        </p:grpSpPr>
        <p:sp>
          <p:nvSpPr>
            <p:cNvPr id="1048729"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30"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31"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048732"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lvl1pPr>
            <a:lvl2pPr marL="914400" lvl="1" indent="-298450">
              <a:spcBef>
                <a:spcPts val="1600"/>
              </a:spcBef>
              <a:spcAft>
                <a:spcPts val="0"/>
              </a:spcAft>
              <a:buSzPts val="1100"/>
              <a:buChar char="○"/>
            </a:lvl2pPr>
            <a:lvl3pPr marL="1371600" lvl="2" indent="-298450">
              <a:spcBef>
                <a:spcPts val="1600"/>
              </a:spcBef>
              <a:spcAft>
                <a:spcPts val="0"/>
              </a:spcAft>
              <a:buSzPts val="1100"/>
              <a:buChar char="■"/>
            </a:lvl3pPr>
            <a:lvl4pPr marL="1828800" lvl="3" indent="-298450">
              <a:spcBef>
                <a:spcPts val="1600"/>
              </a:spcBef>
              <a:spcAft>
                <a:spcPts val="0"/>
              </a:spcAft>
              <a:buSzPts val="1100"/>
              <a:buChar char="●"/>
            </a:lvl4pPr>
            <a:lvl5pPr marL="2286000" lvl="4" indent="-298450">
              <a:spcBef>
                <a:spcPts val="1600"/>
              </a:spcBef>
              <a:spcAft>
                <a:spcPts val="0"/>
              </a:spcAft>
              <a:buSzPts val="1100"/>
              <a:buChar char="○"/>
            </a:lvl5pPr>
            <a:lvl6pPr marL="2743200" lvl="5" indent="-298450">
              <a:spcBef>
                <a:spcPts val="1600"/>
              </a:spcBef>
              <a:spcAft>
                <a:spcPts val="0"/>
              </a:spcAft>
              <a:buSzPts val="1100"/>
              <a:buChar char="■"/>
            </a:lvl6pPr>
            <a:lvl7pPr marL="3200400" lvl="6" indent="-298450">
              <a:spcBef>
                <a:spcPts val="1600"/>
              </a:spcBef>
              <a:spcAft>
                <a:spcPts val="0"/>
              </a:spcAft>
              <a:buSzPts val="1100"/>
              <a:buChar char="●"/>
            </a:lvl7pPr>
            <a:lvl8pPr marL="3657600" lvl="7" indent="-298450">
              <a:spcBef>
                <a:spcPts val="1600"/>
              </a:spcBef>
              <a:spcAft>
                <a:spcPts val="0"/>
              </a:spcAft>
              <a:buSzPts val="1100"/>
              <a:buChar char="○"/>
            </a:lvl8pPr>
            <a:lvl9pPr marL="4114800" lvl="8" indent="-298450">
              <a:spcBef>
                <a:spcPts val="1600"/>
              </a:spcBef>
              <a:spcAft>
                <a:spcPts val="1600"/>
              </a:spcAft>
              <a:buSzPts val="1100"/>
              <a:buChar char="■"/>
            </a:lvl9pPr>
          </a:lstStyle>
          <a:p>
            <a:endParaRPr/>
          </a:p>
        </p:txBody>
      </p:sp>
      <p:sp>
        <p:nvSpPr>
          <p:cNvPr id="1048733"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lvl1pPr>
            <a:lvl2pPr marL="914400" lvl="1" indent="-298450">
              <a:spcBef>
                <a:spcPts val="1600"/>
              </a:spcBef>
              <a:spcAft>
                <a:spcPts val="0"/>
              </a:spcAft>
              <a:buSzPts val="1100"/>
              <a:buChar char="○"/>
            </a:lvl2pPr>
            <a:lvl3pPr marL="1371600" lvl="2" indent="-298450">
              <a:spcBef>
                <a:spcPts val="1600"/>
              </a:spcBef>
              <a:spcAft>
                <a:spcPts val="0"/>
              </a:spcAft>
              <a:buSzPts val="1100"/>
              <a:buChar char="■"/>
            </a:lvl3pPr>
            <a:lvl4pPr marL="1828800" lvl="3" indent="-298450">
              <a:spcBef>
                <a:spcPts val="1600"/>
              </a:spcBef>
              <a:spcAft>
                <a:spcPts val="0"/>
              </a:spcAft>
              <a:buSzPts val="1100"/>
              <a:buChar char="●"/>
            </a:lvl4pPr>
            <a:lvl5pPr marL="2286000" lvl="4" indent="-298450">
              <a:spcBef>
                <a:spcPts val="1600"/>
              </a:spcBef>
              <a:spcAft>
                <a:spcPts val="0"/>
              </a:spcAft>
              <a:buSzPts val="1100"/>
              <a:buChar char="○"/>
            </a:lvl5pPr>
            <a:lvl6pPr marL="2743200" lvl="5" indent="-298450">
              <a:spcBef>
                <a:spcPts val="1600"/>
              </a:spcBef>
              <a:spcAft>
                <a:spcPts val="0"/>
              </a:spcAft>
              <a:buSzPts val="1100"/>
              <a:buChar char="■"/>
            </a:lvl6pPr>
            <a:lvl7pPr marL="3200400" lvl="6" indent="-298450">
              <a:spcBef>
                <a:spcPts val="1600"/>
              </a:spcBef>
              <a:spcAft>
                <a:spcPts val="0"/>
              </a:spcAft>
              <a:buSzPts val="1100"/>
              <a:buChar char="●"/>
            </a:lvl7pPr>
            <a:lvl8pPr marL="3657600" lvl="7" indent="-298450">
              <a:spcBef>
                <a:spcPts val="1600"/>
              </a:spcBef>
              <a:spcAft>
                <a:spcPts val="0"/>
              </a:spcAft>
              <a:buSzPts val="1100"/>
              <a:buChar char="○"/>
            </a:lvl8pPr>
            <a:lvl9pPr marL="4114800" lvl="8" indent="-298450">
              <a:spcBef>
                <a:spcPts val="1600"/>
              </a:spcBef>
              <a:spcAft>
                <a:spcPts val="1600"/>
              </a:spcAft>
              <a:buSzPts val="1100"/>
              <a:buChar char="■"/>
            </a:lvl9pPr>
          </a:lstStyle>
          <a:p>
            <a:endParaRPr/>
          </a:p>
        </p:txBody>
      </p:sp>
      <p:sp>
        <p:nvSpPr>
          <p:cNvPr id="1048734"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49" name="Google Shape;57;p6"/>
          <p:cNvGrpSpPr/>
          <p:nvPr/>
        </p:nvGrpSpPr>
        <p:grpSpPr>
          <a:xfrm>
            <a:off x="0" y="381001"/>
            <a:ext cx="1037850" cy="1016287"/>
            <a:chOff x="0" y="381001"/>
            <a:chExt cx="1037850" cy="1016287"/>
          </a:xfrm>
        </p:grpSpPr>
        <p:sp>
          <p:nvSpPr>
            <p:cNvPr id="1048597"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98"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599"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048600"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113" name="Google Shape;63;p7"/>
          <p:cNvGrpSpPr/>
          <p:nvPr/>
        </p:nvGrpSpPr>
        <p:grpSpPr>
          <a:xfrm>
            <a:off x="0" y="381001"/>
            <a:ext cx="1037850" cy="1016287"/>
            <a:chOff x="0" y="381001"/>
            <a:chExt cx="1037850" cy="1016287"/>
          </a:xfrm>
        </p:grpSpPr>
        <p:sp>
          <p:nvSpPr>
            <p:cNvPr id="1048678"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79"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680"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048681"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lvl1pPr>
            <a:lvl2pPr marL="914400" lvl="1" indent="-298450">
              <a:spcBef>
                <a:spcPts val="1600"/>
              </a:spcBef>
              <a:spcAft>
                <a:spcPts val="0"/>
              </a:spcAft>
              <a:buSzPts val="1100"/>
              <a:buChar char="○"/>
            </a:lvl2pPr>
            <a:lvl3pPr marL="1371600" lvl="2" indent="-298450">
              <a:spcBef>
                <a:spcPts val="1600"/>
              </a:spcBef>
              <a:spcAft>
                <a:spcPts val="0"/>
              </a:spcAft>
              <a:buSzPts val="1100"/>
              <a:buChar char="■"/>
            </a:lvl3pPr>
            <a:lvl4pPr marL="1828800" lvl="3" indent="-298450">
              <a:spcBef>
                <a:spcPts val="1600"/>
              </a:spcBef>
              <a:spcAft>
                <a:spcPts val="0"/>
              </a:spcAft>
              <a:buSzPts val="1100"/>
              <a:buChar char="●"/>
            </a:lvl4pPr>
            <a:lvl5pPr marL="2286000" lvl="4" indent="-298450">
              <a:spcBef>
                <a:spcPts val="1600"/>
              </a:spcBef>
              <a:spcAft>
                <a:spcPts val="0"/>
              </a:spcAft>
              <a:buSzPts val="1100"/>
              <a:buChar char="○"/>
            </a:lvl5pPr>
            <a:lvl6pPr marL="2743200" lvl="5" indent="-298450">
              <a:spcBef>
                <a:spcPts val="1600"/>
              </a:spcBef>
              <a:spcAft>
                <a:spcPts val="0"/>
              </a:spcAft>
              <a:buSzPts val="1100"/>
              <a:buChar char="■"/>
            </a:lvl6pPr>
            <a:lvl7pPr marL="3200400" lvl="6" indent="-298450">
              <a:spcBef>
                <a:spcPts val="1600"/>
              </a:spcBef>
              <a:spcAft>
                <a:spcPts val="0"/>
              </a:spcAft>
              <a:buSzPts val="1100"/>
              <a:buChar char="●"/>
            </a:lvl7pPr>
            <a:lvl8pPr marL="3657600" lvl="7" indent="-298450">
              <a:spcBef>
                <a:spcPts val="1600"/>
              </a:spcBef>
              <a:spcAft>
                <a:spcPts val="0"/>
              </a:spcAft>
              <a:buSzPts val="1100"/>
              <a:buChar char="○"/>
            </a:lvl8pPr>
            <a:lvl9pPr marL="4114800" lvl="8" indent="-298450">
              <a:spcBef>
                <a:spcPts val="1600"/>
              </a:spcBef>
              <a:spcAft>
                <a:spcPts val="1600"/>
              </a:spcAft>
              <a:buSzPts val="1100"/>
              <a:buChar char="■"/>
            </a:lvl9pPr>
          </a:lstStyle>
          <a:p>
            <a:endParaRPr/>
          </a:p>
        </p:txBody>
      </p:sp>
      <p:sp>
        <p:nvSpPr>
          <p:cNvPr id="1048682"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124" name="Google Shape;70;p8"/>
          <p:cNvGrpSpPr/>
          <p:nvPr/>
        </p:nvGrpSpPr>
        <p:grpSpPr>
          <a:xfrm>
            <a:off x="4406400" y="0"/>
            <a:ext cx="4737600" cy="5143500"/>
            <a:chOff x="4406400" y="0"/>
            <a:chExt cx="4737600" cy="5143500"/>
          </a:xfrm>
        </p:grpSpPr>
        <p:sp>
          <p:nvSpPr>
            <p:cNvPr id="1048735"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36"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37"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38"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39"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0"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1"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2"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3"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4"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5"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6"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7"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8"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49"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50"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51"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52"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53"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lvl1pPr>
            <a:lvl2pPr lvl="1">
              <a:spcBef>
                <a:spcPts val="0"/>
              </a:spcBef>
              <a:spcAft>
                <a:spcPts val="0"/>
              </a:spcAft>
              <a:buSzPts val="2800"/>
              <a:buNone/>
            </a:lvl2pPr>
            <a:lvl3pPr lvl="2">
              <a:spcBef>
                <a:spcPts val="0"/>
              </a:spcBef>
              <a:spcAft>
                <a:spcPts val="0"/>
              </a:spcAft>
              <a:buSzPts val="2800"/>
              <a:buNone/>
            </a:lvl3pPr>
            <a:lvl4pPr lvl="3">
              <a:spcBef>
                <a:spcPts val="0"/>
              </a:spcBef>
              <a:spcAft>
                <a:spcPts val="0"/>
              </a:spcAft>
              <a:buSzPts val="2800"/>
              <a:buNone/>
            </a:lvl4pPr>
            <a:lvl5pPr lvl="4">
              <a:spcBef>
                <a:spcPts val="0"/>
              </a:spcBef>
              <a:spcAft>
                <a:spcPts val="0"/>
              </a:spcAft>
              <a:buSzPts val="2800"/>
              <a:buNone/>
            </a:lvl5pPr>
            <a:lvl6pPr lvl="5">
              <a:spcBef>
                <a:spcPts val="0"/>
              </a:spcBef>
              <a:spcAft>
                <a:spcPts val="0"/>
              </a:spcAft>
              <a:buSzPts val="2800"/>
              <a:buNone/>
            </a:lvl6pPr>
            <a:lvl7pPr lvl="6">
              <a:spcBef>
                <a:spcPts val="0"/>
              </a:spcBef>
              <a:spcAft>
                <a:spcPts val="0"/>
              </a:spcAft>
              <a:buSzPts val="2800"/>
              <a:buNone/>
            </a:lvl7pPr>
            <a:lvl8pPr lvl="7">
              <a:spcBef>
                <a:spcPts val="0"/>
              </a:spcBef>
              <a:spcAft>
                <a:spcPts val="0"/>
              </a:spcAft>
              <a:buSzPts val="2800"/>
              <a:buNone/>
            </a:lvl8pPr>
            <a:lvl9pPr lvl="8">
              <a:spcBef>
                <a:spcPts val="0"/>
              </a:spcBef>
              <a:spcAft>
                <a:spcPts val="0"/>
              </a:spcAft>
              <a:buSzPts val="2800"/>
              <a:buNone/>
            </a:lvl9pPr>
          </a:lstStyle>
          <a:p>
            <a:endParaRPr/>
          </a:p>
        </p:txBody>
      </p:sp>
      <p:sp>
        <p:nvSpPr>
          <p:cNvPr id="1048754"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126" name="Google Shape;92;p9"/>
          <p:cNvGrpSpPr/>
          <p:nvPr/>
        </p:nvGrpSpPr>
        <p:grpSpPr>
          <a:xfrm>
            <a:off x="0" y="381001"/>
            <a:ext cx="1037850" cy="1016287"/>
            <a:chOff x="0" y="381001"/>
            <a:chExt cx="1037850" cy="1016287"/>
          </a:xfrm>
        </p:grpSpPr>
        <p:sp>
          <p:nvSpPr>
            <p:cNvPr id="1048755"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56"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57"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048758"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048759"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lvl1pPr>
            <a:lvl2pPr marL="914400" lvl="1" indent="-298450">
              <a:spcBef>
                <a:spcPts val="1600"/>
              </a:spcBef>
              <a:spcAft>
                <a:spcPts val="0"/>
              </a:spcAft>
              <a:buSzPts val="1100"/>
              <a:buChar char="○"/>
            </a:lvl2pPr>
            <a:lvl3pPr marL="1371600" lvl="2" indent="-298450">
              <a:spcBef>
                <a:spcPts val="1600"/>
              </a:spcBef>
              <a:spcAft>
                <a:spcPts val="0"/>
              </a:spcAft>
              <a:buSzPts val="1100"/>
              <a:buChar char="■"/>
            </a:lvl3pPr>
            <a:lvl4pPr marL="1828800" lvl="3" indent="-298450">
              <a:spcBef>
                <a:spcPts val="1600"/>
              </a:spcBef>
              <a:spcAft>
                <a:spcPts val="0"/>
              </a:spcAft>
              <a:buSzPts val="1100"/>
              <a:buChar char="●"/>
            </a:lvl4pPr>
            <a:lvl5pPr marL="2286000" lvl="4" indent="-298450">
              <a:spcBef>
                <a:spcPts val="1600"/>
              </a:spcBef>
              <a:spcAft>
                <a:spcPts val="0"/>
              </a:spcAft>
              <a:buSzPts val="1100"/>
              <a:buChar char="○"/>
            </a:lvl5pPr>
            <a:lvl6pPr marL="2743200" lvl="5" indent="-298450">
              <a:spcBef>
                <a:spcPts val="1600"/>
              </a:spcBef>
              <a:spcAft>
                <a:spcPts val="0"/>
              </a:spcAft>
              <a:buSzPts val="1100"/>
              <a:buChar char="■"/>
            </a:lvl6pPr>
            <a:lvl7pPr marL="3200400" lvl="6" indent="-298450">
              <a:spcBef>
                <a:spcPts val="1600"/>
              </a:spcBef>
              <a:spcAft>
                <a:spcPts val="0"/>
              </a:spcAft>
              <a:buSzPts val="1100"/>
              <a:buChar char="●"/>
            </a:lvl7pPr>
            <a:lvl8pPr marL="3657600" lvl="7" indent="-298450">
              <a:spcBef>
                <a:spcPts val="1600"/>
              </a:spcBef>
              <a:spcAft>
                <a:spcPts val="0"/>
              </a:spcAft>
              <a:buSzPts val="1100"/>
              <a:buChar char="○"/>
            </a:lvl8pPr>
            <a:lvl9pPr marL="4114800" lvl="8" indent="-298450">
              <a:spcBef>
                <a:spcPts val="1600"/>
              </a:spcBef>
              <a:spcAft>
                <a:spcPts val="1600"/>
              </a:spcAft>
              <a:buSzPts val="1100"/>
              <a:buChar char="■"/>
            </a:lvl9pPr>
          </a:lstStyle>
          <a:p>
            <a:endParaRPr/>
          </a:p>
        </p:txBody>
      </p:sp>
      <p:sp>
        <p:nvSpPr>
          <p:cNvPr id="1048760"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18" name="Google Shape;100;p10"/>
          <p:cNvGrpSpPr/>
          <p:nvPr/>
        </p:nvGrpSpPr>
        <p:grpSpPr>
          <a:xfrm>
            <a:off x="0" y="4128572"/>
            <a:ext cx="698925" cy="684657"/>
            <a:chOff x="0" y="3785672"/>
            <a:chExt cx="698925" cy="684657"/>
          </a:xfrm>
        </p:grpSpPr>
        <p:sp>
          <p:nvSpPr>
            <p:cNvPr id="1048704"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05"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06"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lvl1pPr>
          </a:lstStyle>
          <a:p>
            <a:endParaRPr/>
          </a:p>
        </p:txBody>
      </p:sp>
      <p:sp>
        <p:nvSpPr>
          <p:cNvPr id="1048707"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104857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104857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104857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3"/>
        <p:cNvGrpSpPr/>
        <p:nvPr/>
      </p:nvGrpSpPr>
      <p:grpSpPr>
        <a:xfrm>
          <a:off x="0" y="0"/>
          <a:ext cx="0" cy="0"/>
          <a:chOff x="0" y="0"/>
          <a:chExt cx="0" cy="0"/>
        </a:xfrm>
      </p:grpSpPr>
      <p:sp>
        <p:nvSpPr>
          <p:cNvPr id="1048587" name="Google Shape;134;p13"/>
          <p:cNvSpPr txBox="1"/>
          <p:nvPr/>
        </p:nvSpPr>
        <p:spPr>
          <a:xfrm>
            <a:off x="3626281" y="1165774"/>
            <a:ext cx="5500687" cy="1383462"/>
          </a:xfrm>
          <a:prstGeom prst="rect">
            <a:avLst/>
          </a:prstGeom>
          <a:noFill/>
          <a:ln>
            <a:noFill/>
          </a:ln>
        </p:spPr>
        <p:txBody>
          <a:bodyPr spcFirstLastPara="1" wrap="square" lIns="91425" tIns="91425" rIns="91425" bIns="91425" anchor="t" anchorCtr="0">
            <a:noAutofit/>
          </a:bodyPr>
          <a:lstStyle/>
          <a:p>
            <a:pPr lvl="0" algn="ctr"/>
            <a:r>
              <a:rPr lang="en-IN" sz="2400" b="1" dirty="0" smtClean="0">
                <a:solidFill>
                  <a:srgbClr val="FFFF00"/>
                </a:solidFill>
                <a:latin typeface="Calibri" panose="020F0502020204030204" pitchFamily="34" charset="0"/>
                <a:cs typeface="Calibri" panose="020F0502020204030204" pitchFamily="34" charset="0"/>
              </a:rPr>
              <a:t>INFORMATION </a:t>
            </a:r>
            <a:r>
              <a:rPr lang="en-IN" sz="2400" b="1" dirty="0">
                <a:solidFill>
                  <a:srgbClr val="FFFF00"/>
                </a:solidFill>
                <a:latin typeface="Calibri" panose="020F0502020204030204" pitchFamily="34" charset="0"/>
                <a:cs typeface="Calibri" panose="020F0502020204030204" pitchFamily="34" charset="0"/>
              </a:rPr>
              <a:t>RETRIEVAL </a:t>
            </a:r>
            <a:endParaRPr lang="en-IN" sz="2400" b="1" dirty="0" smtClean="0">
              <a:solidFill>
                <a:srgbClr val="FFFF00"/>
              </a:solidFill>
              <a:latin typeface="Calibri" panose="020F0502020204030204" pitchFamily="34" charset="0"/>
              <a:cs typeface="Calibri" panose="020F0502020204030204" pitchFamily="34" charset="0"/>
            </a:endParaRPr>
          </a:p>
          <a:p>
            <a:pPr lvl="0" algn="ctr"/>
            <a:r>
              <a:rPr lang="en-IN" sz="2400" b="1" dirty="0" smtClean="0">
                <a:solidFill>
                  <a:srgbClr val="FFFF00"/>
                </a:solidFill>
                <a:latin typeface="Calibri" panose="020F0502020204030204" pitchFamily="34" charset="0"/>
                <a:cs typeface="Calibri" panose="020F0502020204030204" pitchFamily="34" charset="0"/>
              </a:rPr>
              <a:t>SYSTEM </a:t>
            </a:r>
            <a:r>
              <a:rPr lang="en-IN" sz="2400" b="1" dirty="0">
                <a:solidFill>
                  <a:srgbClr val="FFFF00"/>
                </a:solidFill>
                <a:latin typeface="Calibri" panose="020F0502020204030204" pitchFamily="34" charset="0"/>
                <a:cs typeface="Calibri" panose="020F0502020204030204" pitchFamily="34" charset="0"/>
              </a:rPr>
              <a:t>FROM IMAGES DATABASE</a:t>
            </a:r>
            <a:endParaRPr sz="2400" dirty="0">
              <a:solidFill>
                <a:srgbClr val="FFFF00"/>
              </a:solidFill>
              <a:latin typeface="Calibri" panose="020F0502020204030204" pitchFamily="34" charset="0"/>
              <a:ea typeface="Roboto Medium"/>
              <a:cs typeface="Calibri" panose="020F0502020204030204" pitchFamily="34" charset="0"/>
              <a:sym typeface="Roboto Medium"/>
            </a:endParaRPr>
          </a:p>
        </p:txBody>
      </p:sp>
      <p:sp>
        <p:nvSpPr>
          <p:cNvPr id="1048588" name="Google Shape;135;p13"/>
          <p:cNvSpPr txBox="1"/>
          <p:nvPr/>
        </p:nvSpPr>
        <p:spPr>
          <a:xfrm>
            <a:off x="6527292" y="3236400"/>
            <a:ext cx="2599676" cy="1907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b="1" dirty="0">
                <a:solidFill>
                  <a:schemeClr val="bg1"/>
                </a:solidFill>
                <a:latin typeface="Calibri" panose="020F0502020204030204" pitchFamily="34" charset="0"/>
                <a:ea typeface="Lato"/>
                <a:cs typeface="Calibri" panose="020F0502020204030204" pitchFamily="34" charset="0"/>
                <a:sym typeface="Lato"/>
              </a:rPr>
              <a:t>Team members:</a:t>
            </a:r>
            <a:endParaRPr b="1" dirty="0">
              <a:solidFill>
                <a:schemeClr val="bg1"/>
              </a:solidFill>
              <a:latin typeface="Calibri" panose="020F0502020204030204" pitchFamily="34" charset="0"/>
              <a:ea typeface="Lato"/>
              <a:cs typeface="Calibri" panose="020F0502020204030204" pitchFamily="34" charset="0"/>
              <a:sym typeface="Lato"/>
            </a:endParaRPr>
          </a:p>
          <a:p>
            <a:r>
              <a:rPr lang="en-IN" b="1" dirty="0" err="1" smtClean="0">
                <a:solidFill>
                  <a:schemeClr val="accent6">
                    <a:lumMod val="40000"/>
                    <a:lumOff val="60000"/>
                  </a:schemeClr>
                </a:solidFill>
                <a:latin typeface="Calibri" panose="020F0502020204030204" pitchFamily="34" charset="0"/>
                <a:cs typeface="Calibri" panose="020F0502020204030204" pitchFamily="34" charset="0"/>
              </a:rPr>
              <a:t>Arpit</a:t>
            </a:r>
            <a:r>
              <a:rPr lang="en-IN" b="1" dirty="0">
                <a:solidFill>
                  <a:schemeClr val="accent6">
                    <a:lumMod val="40000"/>
                    <a:lumOff val="60000"/>
                  </a:schemeClr>
                </a:solidFill>
                <a:latin typeface="Calibri" panose="020F0502020204030204" pitchFamily="34" charset="0"/>
                <a:cs typeface="Calibri" panose="020F0502020204030204" pitchFamily="34" charset="0"/>
              </a:rPr>
              <a:t> </a:t>
            </a:r>
            <a:r>
              <a:rPr lang="en-IN" b="1" dirty="0" smtClean="0">
                <a:solidFill>
                  <a:schemeClr val="accent6">
                    <a:lumMod val="40000"/>
                    <a:lumOff val="60000"/>
                  </a:schemeClr>
                </a:solidFill>
                <a:latin typeface="Calibri" panose="020F0502020204030204" pitchFamily="34" charset="0"/>
                <a:cs typeface="Calibri" panose="020F0502020204030204" pitchFamily="34" charset="0"/>
              </a:rPr>
              <a:t>Kumar</a:t>
            </a:r>
            <a:r>
              <a:rPr lang="en-IN" b="1" dirty="0">
                <a:solidFill>
                  <a:schemeClr val="accent6">
                    <a:lumMod val="40000"/>
                    <a:lumOff val="60000"/>
                  </a:schemeClr>
                </a:solidFill>
                <a:latin typeface="Calibri" panose="020F0502020204030204" pitchFamily="34" charset="0"/>
                <a:cs typeface="Calibri" panose="020F0502020204030204" pitchFamily="34" charset="0"/>
              </a:rPr>
              <a:t>              </a:t>
            </a:r>
            <a:endParaRPr lang="en-IN" b="1" dirty="0" smtClean="0">
              <a:solidFill>
                <a:schemeClr val="accent6">
                  <a:lumMod val="40000"/>
                  <a:lumOff val="60000"/>
                </a:schemeClr>
              </a:solidFill>
              <a:latin typeface="Calibri" panose="020F0502020204030204" pitchFamily="34" charset="0"/>
              <a:cs typeface="Calibri" panose="020F0502020204030204" pitchFamily="34" charset="0"/>
            </a:endParaRPr>
          </a:p>
          <a:p>
            <a:r>
              <a:rPr lang="en-IN" b="1" dirty="0" err="1" smtClean="0">
                <a:solidFill>
                  <a:schemeClr val="accent6">
                    <a:lumMod val="40000"/>
                    <a:lumOff val="60000"/>
                  </a:schemeClr>
                </a:solidFill>
                <a:latin typeface="Calibri" panose="020F0502020204030204" pitchFamily="34" charset="0"/>
                <a:cs typeface="Calibri" panose="020F0502020204030204" pitchFamily="34" charset="0"/>
              </a:rPr>
              <a:t>Ashutosh</a:t>
            </a:r>
            <a:r>
              <a:rPr lang="en-IN" b="1" dirty="0" smtClean="0">
                <a:solidFill>
                  <a:schemeClr val="accent6">
                    <a:lumMod val="40000"/>
                    <a:lumOff val="60000"/>
                  </a:schemeClr>
                </a:solidFill>
                <a:latin typeface="Calibri" panose="020F0502020204030204" pitchFamily="34" charset="0"/>
                <a:cs typeface="Calibri" panose="020F0502020204030204" pitchFamily="34" charset="0"/>
              </a:rPr>
              <a:t> </a:t>
            </a:r>
            <a:r>
              <a:rPr lang="en-IN" b="1" dirty="0">
                <a:solidFill>
                  <a:schemeClr val="accent6">
                    <a:lumMod val="40000"/>
                    <a:lumOff val="60000"/>
                  </a:schemeClr>
                </a:solidFill>
                <a:latin typeface="Calibri" panose="020F0502020204030204" pitchFamily="34" charset="0"/>
                <a:cs typeface="Calibri" panose="020F0502020204030204" pitchFamily="34" charset="0"/>
              </a:rPr>
              <a:t>Mishra           </a:t>
            </a:r>
            <a:endParaRPr lang="en-IN" b="1" dirty="0">
              <a:solidFill>
                <a:schemeClr val="accent6">
                  <a:lumMod val="40000"/>
                  <a:lumOff val="60000"/>
                </a:schemeClr>
              </a:solidFill>
              <a:latin typeface="Calibri" panose="020F0502020204030204" pitchFamily="34" charset="0"/>
              <a:cs typeface="Calibri" panose="020F0502020204030204" pitchFamily="34" charset="0"/>
            </a:endParaRPr>
          </a:p>
          <a:p>
            <a:r>
              <a:rPr lang="en-IN" b="1" dirty="0" err="1" smtClean="0">
                <a:solidFill>
                  <a:schemeClr val="accent6">
                    <a:lumMod val="40000"/>
                    <a:lumOff val="60000"/>
                  </a:schemeClr>
                </a:solidFill>
                <a:latin typeface="Calibri" panose="020F0502020204030204" pitchFamily="34" charset="0"/>
                <a:cs typeface="Calibri" panose="020F0502020204030204" pitchFamily="34" charset="0"/>
              </a:rPr>
              <a:t>B.Vijay</a:t>
            </a:r>
            <a:r>
              <a:rPr lang="en-IN" b="1" dirty="0" smtClean="0">
                <a:solidFill>
                  <a:schemeClr val="accent6">
                    <a:lumMod val="40000"/>
                    <a:lumOff val="60000"/>
                  </a:schemeClr>
                </a:solidFill>
                <a:latin typeface="Calibri" panose="020F0502020204030204" pitchFamily="34" charset="0"/>
                <a:cs typeface="Calibri" panose="020F0502020204030204" pitchFamily="34" charset="0"/>
              </a:rPr>
              <a:t> </a:t>
            </a:r>
            <a:r>
              <a:rPr lang="en-IN" b="1" dirty="0">
                <a:solidFill>
                  <a:schemeClr val="accent6">
                    <a:lumMod val="40000"/>
                    <a:lumOff val="60000"/>
                  </a:schemeClr>
                </a:solidFill>
                <a:latin typeface="Calibri" panose="020F0502020204030204" pitchFamily="34" charset="0"/>
                <a:cs typeface="Calibri" panose="020F0502020204030204" pitchFamily="34" charset="0"/>
              </a:rPr>
              <a:t>Kumar </a:t>
            </a:r>
            <a:r>
              <a:rPr lang="en-IN" b="1" dirty="0" err="1">
                <a:solidFill>
                  <a:schemeClr val="accent6">
                    <a:lumMod val="40000"/>
                    <a:lumOff val="60000"/>
                  </a:schemeClr>
                </a:solidFill>
                <a:latin typeface="Calibri" panose="020F0502020204030204" pitchFamily="34" charset="0"/>
                <a:cs typeface="Calibri" panose="020F0502020204030204" pitchFamily="34" charset="0"/>
              </a:rPr>
              <a:t>Kakra</a:t>
            </a:r>
            <a:r>
              <a:rPr lang="en-IN" b="1" dirty="0">
                <a:solidFill>
                  <a:schemeClr val="accent6">
                    <a:lumMod val="40000"/>
                    <a:lumOff val="60000"/>
                  </a:schemeClr>
                </a:solidFill>
                <a:latin typeface="Calibri" panose="020F0502020204030204" pitchFamily="34" charset="0"/>
                <a:cs typeface="Calibri" panose="020F0502020204030204" pitchFamily="34" charset="0"/>
              </a:rPr>
              <a:t>  </a:t>
            </a:r>
            <a:endParaRPr lang="en-IN" b="1" dirty="0">
              <a:solidFill>
                <a:schemeClr val="accent6">
                  <a:lumMod val="40000"/>
                  <a:lumOff val="60000"/>
                </a:schemeClr>
              </a:solidFill>
              <a:latin typeface="Calibri" panose="020F0502020204030204" pitchFamily="34" charset="0"/>
              <a:cs typeface="Calibri" panose="020F0502020204030204" pitchFamily="34" charset="0"/>
            </a:endParaRPr>
          </a:p>
          <a:p>
            <a:r>
              <a:rPr lang="en-IN" b="1" dirty="0" err="1" smtClean="0">
                <a:solidFill>
                  <a:schemeClr val="accent6">
                    <a:lumMod val="40000"/>
                    <a:lumOff val="60000"/>
                  </a:schemeClr>
                </a:solidFill>
                <a:latin typeface="Calibri" panose="020F0502020204030204" pitchFamily="34" charset="0"/>
                <a:cs typeface="Calibri" panose="020F0502020204030204" pitchFamily="34" charset="0"/>
              </a:rPr>
              <a:t>Basava</a:t>
            </a:r>
            <a:r>
              <a:rPr lang="en-IN" b="1" dirty="0" smtClean="0">
                <a:solidFill>
                  <a:schemeClr val="accent6">
                    <a:lumMod val="40000"/>
                    <a:lumOff val="60000"/>
                  </a:schemeClr>
                </a:solidFill>
                <a:latin typeface="Calibri" panose="020F0502020204030204" pitchFamily="34" charset="0"/>
                <a:cs typeface="Calibri" panose="020F0502020204030204" pitchFamily="34" charset="0"/>
              </a:rPr>
              <a:t> </a:t>
            </a:r>
            <a:r>
              <a:rPr lang="en-IN" b="1" dirty="0">
                <a:solidFill>
                  <a:schemeClr val="accent6">
                    <a:lumMod val="40000"/>
                    <a:lumOff val="60000"/>
                  </a:schemeClr>
                </a:solidFill>
                <a:latin typeface="Calibri" panose="020F0502020204030204" pitchFamily="34" charset="0"/>
                <a:cs typeface="Calibri" panose="020F0502020204030204" pitchFamily="34" charset="0"/>
              </a:rPr>
              <a:t>Chetan               </a:t>
            </a:r>
            <a:endParaRPr lang="en-IN" b="1" dirty="0">
              <a:solidFill>
                <a:schemeClr val="accent6">
                  <a:lumMod val="40000"/>
                  <a:lumOff val="60000"/>
                </a:schemeClr>
              </a:solidFill>
              <a:latin typeface="Calibri" panose="020F0502020204030204" pitchFamily="34" charset="0"/>
              <a:cs typeface="Calibri" panose="020F0502020204030204" pitchFamily="34" charset="0"/>
            </a:endParaRPr>
          </a:p>
          <a:p>
            <a:r>
              <a:rPr lang="en-IN" b="1" dirty="0" err="1" smtClean="0">
                <a:solidFill>
                  <a:schemeClr val="accent6">
                    <a:lumMod val="40000"/>
                    <a:lumOff val="60000"/>
                  </a:schemeClr>
                </a:solidFill>
                <a:latin typeface="Calibri" panose="020F0502020204030204" pitchFamily="34" charset="0"/>
                <a:cs typeface="Calibri" panose="020F0502020204030204" pitchFamily="34" charset="0"/>
              </a:rPr>
              <a:t>Dheeraj</a:t>
            </a:r>
            <a:r>
              <a:rPr lang="en-IN" b="1" dirty="0" smtClean="0">
                <a:solidFill>
                  <a:schemeClr val="accent6">
                    <a:lumMod val="40000"/>
                    <a:lumOff val="60000"/>
                  </a:schemeClr>
                </a:solidFill>
                <a:latin typeface="Calibri" panose="020F0502020204030204" pitchFamily="34" charset="0"/>
                <a:cs typeface="Calibri" panose="020F0502020204030204" pitchFamily="34" charset="0"/>
              </a:rPr>
              <a:t> </a:t>
            </a:r>
            <a:r>
              <a:rPr lang="en-IN" b="1" dirty="0">
                <a:solidFill>
                  <a:schemeClr val="accent6">
                    <a:lumMod val="40000"/>
                    <a:lumOff val="60000"/>
                  </a:schemeClr>
                </a:solidFill>
                <a:latin typeface="Calibri" panose="020F0502020204030204" pitchFamily="34" charset="0"/>
                <a:cs typeface="Calibri" panose="020F0502020204030204" pitchFamily="34" charset="0"/>
              </a:rPr>
              <a:t>Kumar </a:t>
            </a:r>
            <a:r>
              <a:rPr lang="en-IN" sz="1800" b="1" dirty="0">
                <a:latin typeface="Calibri" panose="020F0502020204030204" pitchFamily="34" charset="0"/>
                <a:cs typeface="Calibri" panose="020F0502020204030204" pitchFamily="34" charset="0"/>
              </a:rPr>
              <a:t>   </a:t>
            </a:r>
            <a:r>
              <a:rPr lang="en-IN" sz="1800" b="1" dirty="0"/>
              <a:t>          </a:t>
            </a:r>
            <a:r>
              <a:rPr lang="en-IN" sz="1800" dirty="0"/>
              <a:t/>
            </a:r>
            <a:br>
              <a:rPr lang="en-IN" sz="1800" dirty="0"/>
            </a:br>
            <a:endParaRPr sz="1800" dirty="0">
              <a:solidFill>
                <a:schemeClr val="dk2"/>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048634" name="Google Shape;194;p22"/>
          <p:cNvSpPr txBox="1">
            <a:spLocks noGrp="1"/>
          </p:cNvSpPr>
          <p:nvPr>
            <p:ph type="title"/>
          </p:nvPr>
        </p:nvSpPr>
        <p:spPr>
          <a:xfrm>
            <a:off x="1297500" y="393750"/>
            <a:ext cx="5883900" cy="600900"/>
          </a:xfrm>
          <a:prstGeom prst="rect">
            <a:avLst/>
          </a:prstGeom>
          <a:no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FF"/>
                </a:solidFill>
              </a:rPr>
              <a:t>Step 2: Posing and Projecting Faces:</a:t>
            </a:r>
            <a:endParaRPr>
              <a:solidFill>
                <a:srgbClr val="00FFFF"/>
              </a:solidFill>
            </a:endParaRPr>
          </a:p>
        </p:txBody>
      </p:sp>
      <p:sp>
        <p:nvSpPr>
          <p:cNvPr id="1048635" name="Google Shape;195;p22"/>
          <p:cNvSpPr txBox="1"/>
          <p:nvPr/>
        </p:nvSpPr>
        <p:spPr>
          <a:xfrm>
            <a:off x="1504225" y="1285875"/>
            <a:ext cx="6987300" cy="1443600"/>
          </a:xfrm>
          <a:prstGeom prst="rect">
            <a:avLst/>
          </a:prstGeom>
          <a:noFill/>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Now, we have detected the faces in our image.But now we have to deal with the problem that faces turned different direction look totally different to a computer.</a:t>
            </a:r>
            <a:endParaRPr sz="1300">
              <a:solidFill>
                <a:schemeClr val="lt1"/>
              </a:solidFill>
              <a:latin typeface="Lato"/>
              <a:ea typeface="Lato"/>
              <a:cs typeface="Lato"/>
              <a:sym typeface="Lato"/>
            </a:endParaRPr>
          </a:p>
          <a:p>
            <a:pPr marL="457200" lvl="0" indent="-311150" algn="l" rtl="0">
              <a:lnSpc>
                <a:spcPct val="115000"/>
              </a:lnSpc>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To account for this, we will try to warp each picture so that the eyes and lips are always in the sample place in the image. </a:t>
            </a:r>
            <a:endParaRPr sz="1300">
              <a:solidFill>
                <a:schemeClr val="lt1"/>
              </a:solidFill>
              <a:latin typeface="Lato"/>
              <a:ea typeface="Lato"/>
              <a:cs typeface="Lato"/>
              <a:sym typeface="Lato"/>
            </a:endParaRPr>
          </a:p>
          <a:p>
            <a:pPr marL="457200" lvl="0" indent="-311150" algn="l" rtl="0">
              <a:lnSpc>
                <a:spcPct val="115000"/>
              </a:lnSpc>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This will make it a lot easier for us to compare faces in the next steps.</a:t>
            </a:r>
            <a:endParaRPr sz="1300">
              <a:solidFill>
                <a:schemeClr val="lt1"/>
              </a:solidFill>
              <a:latin typeface="Lato"/>
              <a:ea typeface="Lato"/>
              <a:cs typeface="Lato"/>
              <a:sym typeface="Lato"/>
            </a:endParaRPr>
          </a:p>
          <a:p>
            <a:pPr marL="0" lvl="0" indent="0" algn="l" rtl="0">
              <a:lnSpc>
                <a:spcPct val="115000"/>
              </a:lnSpc>
              <a:spcBef>
                <a:spcPts val="1600"/>
              </a:spcBef>
              <a:spcAft>
                <a:spcPts val="0"/>
              </a:spcAft>
              <a:buNone/>
            </a:pPr>
            <a:endParaRPr sz="1300">
              <a:solidFill>
                <a:schemeClr val="lt1"/>
              </a:solidFill>
              <a:latin typeface="Lato"/>
              <a:ea typeface="Lato"/>
              <a:cs typeface="Lato"/>
              <a:sym typeface="Lato"/>
            </a:endParaRPr>
          </a:p>
          <a:p>
            <a:pPr marL="0" lvl="0" indent="0" algn="l" rtl="0">
              <a:lnSpc>
                <a:spcPct val="115000"/>
              </a:lnSpc>
              <a:spcBef>
                <a:spcPts val="1600"/>
              </a:spcBef>
              <a:spcAft>
                <a:spcPts val="0"/>
              </a:spcAft>
              <a:buNone/>
            </a:pPr>
            <a:endParaRPr sz="1300">
              <a:solidFill>
                <a:schemeClr val="lt1"/>
              </a:solidFill>
              <a:latin typeface="Lato"/>
              <a:ea typeface="Lato"/>
              <a:cs typeface="Lato"/>
              <a:sym typeface="Lato"/>
            </a:endParaRPr>
          </a:p>
          <a:p>
            <a:pPr marL="0" lvl="0" indent="0" algn="l" rtl="0">
              <a:lnSpc>
                <a:spcPct val="115000"/>
              </a:lnSpc>
              <a:spcBef>
                <a:spcPts val="1600"/>
              </a:spcBef>
              <a:spcAft>
                <a:spcPts val="0"/>
              </a:spcAft>
              <a:buNone/>
            </a:pPr>
            <a:endParaRPr sz="1300">
              <a:solidFill>
                <a:schemeClr val="lt1"/>
              </a:solidFill>
              <a:latin typeface="Lato"/>
              <a:ea typeface="Lato"/>
              <a:cs typeface="Lato"/>
              <a:sym typeface="Lato"/>
            </a:endParaRPr>
          </a:p>
          <a:p>
            <a:pPr marL="0" lvl="0" indent="0" algn="l" rtl="0">
              <a:lnSpc>
                <a:spcPct val="115000"/>
              </a:lnSpc>
              <a:spcBef>
                <a:spcPts val="1600"/>
              </a:spcBef>
              <a:spcAft>
                <a:spcPts val="0"/>
              </a:spcAft>
              <a:buNone/>
            </a:pPr>
            <a:endParaRPr sz="1300">
              <a:solidFill>
                <a:schemeClr val="lt1"/>
              </a:solidFill>
              <a:latin typeface="Lato"/>
              <a:ea typeface="Lato"/>
              <a:cs typeface="Lato"/>
              <a:sym typeface="Lato"/>
            </a:endParaRPr>
          </a:p>
          <a:p>
            <a:pPr marL="0" lvl="0" indent="0" algn="l" rtl="0">
              <a:spcBef>
                <a:spcPts val="1600"/>
              </a:spcBef>
              <a:spcAft>
                <a:spcPts val="0"/>
              </a:spcAft>
              <a:buNone/>
            </a:pPr>
            <a:endParaRPr>
              <a:latin typeface="Lato"/>
              <a:ea typeface="Lato"/>
              <a:cs typeface="Lato"/>
              <a:sym typeface="Lato"/>
            </a:endParaRPr>
          </a:p>
        </p:txBody>
      </p:sp>
      <p:pic>
        <p:nvPicPr>
          <p:cNvPr id="2097156" name="Google Shape;196;p22"/>
          <p:cNvPicPr preferRelativeResize="0">
            <a:picLocks/>
          </p:cNvPicPr>
          <p:nvPr/>
        </p:nvPicPr>
        <p:blipFill rotWithShape="1">
          <a:blip r:embed="rId3">
            <a:alphaModFix/>
          </a:blip>
          <a:srcRect l="-2015" t="-5965" r="4168"/>
          <a:stretch>
            <a:fillRect/>
          </a:stretch>
        </p:blipFill>
        <p:spPr>
          <a:xfrm>
            <a:off x="1928825" y="2875025"/>
            <a:ext cx="5325449" cy="2164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1048638" name="Google Shape;201;p23"/>
          <p:cNvSpPr txBox="1"/>
          <p:nvPr/>
        </p:nvSpPr>
        <p:spPr>
          <a:xfrm>
            <a:off x="1698325" y="861300"/>
            <a:ext cx="6987300" cy="81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048639" name="Google Shape;202;p23"/>
          <p:cNvSpPr txBox="1"/>
          <p:nvPr/>
        </p:nvSpPr>
        <p:spPr>
          <a:xfrm>
            <a:off x="665900" y="1528475"/>
            <a:ext cx="3422100" cy="3310252"/>
          </a:xfrm>
          <a:prstGeom prst="rect">
            <a:avLst/>
          </a:prstGeom>
          <a:noFill/>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To do this , we can use an algorithm called “face landmark estimation”.</a:t>
            </a:r>
            <a:endParaRPr>
              <a:solidFill>
                <a:srgbClr val="FFFFFF"/>
              </a:solidFill>
              <a:latin typeface="Lato"/>
              <a:ea typeface="Lato"/>
              <a:cs typeface="Lato"/>
              <a:sym typeface="Lato"/>
            </a:endParaRPr>
          </a:p>
          <a:p>
            <a:pPr marL="457200" lvl="0" indent="0" algn="l" rtl="0">
              <a:spcBef>
                <a:spcPts val="0"/>
              </a:spcBef>
              <a:spcAft>
                <a:spcPts val="0"/>
              </a:spcAft>
              <a:buNone/>
            </a:pPr>
            <a:endParaRPr>
              <a:solidFill>
                <a:srgbClr val="FFFFFF"/>
              </a:solidFill>
              <a:latin typeface="Lato"/>
              <a:ea typeface="Lato"/>
              <a:cs typeface="Lato"/>
              <a:sym typeface="Lato"/>
            </a:endParaRPr>
          </a:p>
          <a:p>
            <a:pPr marL="457200" lvl="0" indent="-317500" algn="l"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 basic idea is we will come up with 68 specific points(called landmarks) that exist  on every face - the top of the chin,the outside edge of each eye,the inner edge of each eye brow,etc.</a:t>
            </a:r>
            <a:endParaRPr>
              <a:solidFill>
                <a:srgbClr val="FFFFFF"/>
              </a:solidFill>
              <a:latin typeface="Lato"/>
              <a:ea typeface="Lato"/>
              <a:cs typeface="Lato"/>
              <a:sym typeface="Lato"/>
            </a:endParaRPr>
          </a:p>
          <a:p>
            <a:pPr marL="457200" lvl="0" indent="0" algn="l" rtl="0">
              <a:spcBef>
                <a:spcPts val="0"/>
              </a:spcBef>
              <a:spcAft>
                <a:spcPts val="0"/>
              </a:spcAft>
              <a:buNone/>
            </a:pPr>
            <a:endParaRPr>
              <a:solidFill>
                <a:srgbClr val="FFFFFF"/>
              </a:solidFill>
              <a:latin typeface="Lato"/>
              <a:ea typeface="Lato"/>
              <a:cs typeface="Lato"/>
              <a:sym typeface="Lato"/>
            </a:endParaRPr>
          </a:p>
          <a:p>
            <a:pPr marL="457200" lvl="0" indent="-317500" algn="l"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Then we can train a machine learning algorithm to be able to find these 68 specific points on any face.</a:t>
            </a: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p:txBody>
      </p:sp>
      <p:pic>
        <p:nvPicPr>
          <p:cNvPr id="2097157" name="Google Shape;203;p23"/>
          <p:cNvPicPr preferRelativeResize="0">
            <a:picLocks/>
          </p:cNvPicPr>
          <p:nvPr/>
        </p:nvPicPr>
        <p:blipFill>
          <a:blip r:embed="rId3">
            <a:alphaModFix/>
          </a:blip>
          <a:stretch>
            <a:fillRect/>
          </a:stretch>
        </p:blipFill>
        <p:spPr>
          <a:xfrm>
            <a:off x="4670400" y="909825"/>
            <a:ext cx="4112375" cy="3790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1048642" name="Google Shape;208;p24"/>
          <p:cNvSpPr txBox="1"/>
          <p:nvPr/>
        </p:nvSpPr>
        <p:spPr>
          <a:xfrm>
            <a:off x="1407175" y="570150"/>
            <a:ext cx="6987300" cy="81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048643" name="Google Shape;209;p24"/>
          <p:cNvSpPr txBox="1"/>
          <p:nvPr/>
        </p:nvSpPr>
        <p:spPr>
          <a:xfrm>
            <a:off x="1310125" y="618675"/>
            <a:ext cx="6987300" cy="1358700"/>
          </a:xfrm>
          <a:prstGeom prst="rect">
            <a:avLst/>
          </a:prstGeom>
          <a:noFill/>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spcBef>
                <a:spcPts val="0"/>
              </a:spcBef>
              <a:spcAft>
                <a:spcPts val="0"/>
              </a:spcAft>
              <a:buClr>
                <a:srgbClr val="F3F3F3"/>
              </a:buClr>
              <a:buSzPts val="1400"/>
              <a:buFont typeface="Lato"/>
              <a:buChar char="❏"/>
            </a:pPr>
            <a:r>
              <a:rPr lang="en-GB">
                <a:solidFill>
                  <a:srgbClr val="F3F3F3"/>
                </a:solidFill>
                <a:latin typeface="Lato"/>
                <a:ea typeface="Lato"/>
                <a:cs typeface="Lato"/>
                <a:sym typeface="Lato"/>
              </a:rPr>
              <a:t>Now that we know where the mouth and eyes are, we will simply rotate, scale and shear the image so that the eyes and mouth are centered as best as possible.</a:t>
            </a:r>
            <a:endParaRPr>
              <a:solidFill>
                <a:srgbClr val="F3F3F3"/>
              </a:solidFill>
              <a:latin typeface="Lato"/>
              <a:ea typeface="Lato"/>
              <a:cs typeface="Lato"/>
              <a:sym typeface="Lato"/>
            </a:endParaRPr>
          </a:p>
          <a:p>
            <a:pPr marL="0" lvl="0" indent="0" algn="l" rtl="0">
              <a:spcBef>
                <a:spcPts val="0"/>
              </a:spcBef>
              <a:spcAft>
                <a:spcPts val="0"/>
              </a:spcAft>
              <a:buNone/>
            </a:pPr>
            <a:endParaRPr>
              <a:solidFill>
                <a:srgbClr val="F3F3F3"/>
              </a:solidFill>
              <a:latin typeface="Lato"/>
              <a:ea typeface="Lato"/>
              <a:cs typeface="Lato"/>
              <a:sym typeface="Lato"/>
            </a:endParaRPr>
          </a:p>
          <a:p>
            <a:pPr marL="457200" lvl="0" indent="-317500" algn="l" rtl="0">
              <a:spcBef>
                <a:spcPts val="0"/>
              </a:spcBef>
              <a:spcAft>
                <a:spcPts val="0"/>
              </a:spcAft>
              <a:buClr>
                <a:srgbClr val="F3F3F3"/>
              </a:buClr>
              <a:buSzPts val="1400"/>
              <a:buFont typeface="Lato"/>
              <a:buChar char="❏"/>
            </a:pPr>
            <a:r>
              <a:rPr lang="en-GB">
                <a:solidFill>
                  <a:srgbClr val="F3F3F3"/>
                </a:solidFill>
                <a:latin typeface="Lato"/>
                <a:ea typeface="Lato"/>
                <a:cs typeface="Lato"/>
                <a:sym typeface="Lato"/>
              </a:rPr>
              <a:t>Now no matter how the face is turned we are able to center the eyes and mouth are in roughly the same position in the image.</a:t>
            </a:r>
            <a:endParaRPr>
              <a:solidFill>
                <a:srgbClr val="F3F3F3"/>
              </a:solidFill>
              <a:latin typeface="Lato"/>
              <a:ea typeface="Lato"/>
              <a:cs typeface="Lato"/>
              <a:sym typeface="Lato"/>
            </a:endParaRPr>
          </a:p>
        </p:txBody>
      </p:sp>
      <p:pic>
        <p:nvPicPr>
          <p:cNvPr id="2097158" name="Google Shape;210;p24"/>
          <p:cNvPicPr preferRelativeResize="0">
            <a:picLocks/>
          </p:cNvPicPr>
          <p:nvPr/>
        </p:nvPicPr>
        <p:blipFill rotWithShape="1">
          <a:blip r:embed="rId3">
            <a:alphaModFix/>
          </a:blip>
          <a:srcRect l="16080" t="25758" r="17141" b="38819"/>
          <a:stretch>
            <a:fillRect/>
          </a:stretch>
        </p:blipFill>
        <p:spPr>
          <a:xfrm>
            <a:off x="1116025" y="2401900"/>
            <a:ext cx="7084450" cy="23655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1048646" name="Google Shape;215;p25"/>
          <p:cNvSpPr txBox="1">
            <a:spLocks noGrp="1"/>
          </p:cNvSpPr>
          <p:nvPr>
            <p:ph type="title"/>
          </p:nvPr>
        </p:nvSpPr>
        <p:spPr>
          <a:xfrm>
            <a:off x="1297500" y="393750"/>
            <a:ext cx="3906600" cy="588900"/>
          </a:xfrm>
          <a:prstGeom prst="rect">
            <a:avLst/>
          </a:prstGeom>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FF"/>
                </a:solidFill>
              </a:rPr>
              <a:t>Step 3: Encoding faces:</a:t>
            </a:r>
            <a:endParaRPr>
              <a:solidFill>
                <a:srgbClr val="00FFFF"/>
              </a:solidFill>
            </a:endParaRPr>
          </a:p>
        </p:txBody>
      </p:sp>
      <p:sp>
        <p:nvSpPr>
          <p:cNvPr id="1048647" name="Google Shape;216;p25"/>
          <p:cNvSpPr txBox="1">
            <a:spLocks noGrp="1"/>
          </p:cNvSpPr>
          <p:nvPr>
            <p:ph type="body" idx="1"/>
          </p:nvPr>
        </p:nvSpPr>
        <p:spPr>
          <a:xfrm>
            <a:off x="1212575" y="1431450"/>
            <a:ext cx="7038900" cy="2887200"/>
          </a:xfrm>
          <a:prstGeom prst="rect">
            <a:avLst/>
          </a:prstGeom>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11150" algn="l" rtl="0">
              <a:spcBef>
                <a:spcPts val="1600"/>
              </a:spcBef>
              <a:spcAft>
                <a:spcPts val="0"/>
              </a:spcAft>
              <a:buSzPts val="1300"/>
              <a:buChar char="❏"/>
            </a:pPr>
            <a:r>
              <a:rPr lang="en-GB"/>
              <a:t>This is actually telling faces apart.</a:t>
            </a:r>
          </a:p>
          <a:p>
            <a:pPr marL="457200" lvl="0" indent="-311150" algn="l" rtl="0">
              <a:spcBef>
                <a:spcPts val="0"/>
              </a:spcBef>
              <a:spcAft>
                <a:spcPts val="0"/>
              </a:spcAft>
              <a:buSzPts val="1300"/>
              <a:buChar char="❏"/>
            </a:pPr>
            <a:r>
              <a:rPr lang="en-GB"/>
              <a:t>In order to do this we extract a few basic measurements from each face. Then we could measure our unknown face the same way and find the known face with the closest measurements. </a:t>
            </a:r>
          </a:p>
          <a:p>
            <a:pPr marL="457200" lvl="0" indent="-311150" algn="l" rtl="0">
              <a:spcBef>
                <a:spcPts val="0"/>
              </a:spcBef>
              <a:spcAft>
                <a:spcPts val="0"/>
              </a:spcAft>
              <a:buSzPts val="1300"/>
              <a:buChar char="❏"/>
            </a:pPr>
            <a:r>
              <a:rPr lang="en-GB"/>
              <a:t>For example, we might measure the size of each ear, the spacing between the eyes, the length of the nose, etc.</a:t>
            </a:r>
          </a:p>
          <a:p>
            <a:pPr marL="457200" lvl="0" indent="-311150" algn="l" rtl="0">
              <a:spcBef>
                <a:spcPts val="0"/>
              </a:spcBef>
              <a:spcAft>
                <a:spcPts val="0"/>
              </a:spcAft>
              <a:buSzPts val="1300"/>
              <a:buChar char="❏"/>
            </a:pPr>
            <a:r>
              <a:rPr lang="en-GB"/>
              <a:t>The solution is to train a Deep Convolutional Neural Network . </a:t>
            </a:r>
          </a:p>
          <a:p>
            <a:pPr marL="457200" lvl="0" indent="-311150" algn="l" rtl="0">
              <a:spcBef>
                <a:spcPts val="0"/>
              </a:spcBef>
              <a:spcAft>
                <a:spcPts val="0"/>
              </a:spcAft>
              <a:buSzPts val="1300"/>
              <a:buChar char="❏"/>
            </a:pPr>
            <a:r>
              <a:rPr lang="en-GB"/>
              <a:t>But instead of training the network to recognize pictures objects like we did last time, we are going to train it to generate 128 measurements for each face.</a:t>
            </a:r>
          </a:p>
          <a:p>
            <a:pPr marL="0" lvl="0" indent="0" algn="l" rtl="0">
              <a:spcBef>
                <a:spcPts val="1600"/>
              </a:spcBef>
              <a:spcAft>
                <a:spcPts val="1600"/>
              </a:spcAft>
              <a:buNone/>
            </a:pPr>
            <a:endParaRPr lang="en-GB"/>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1048650" name="Google Shape;221;p26"/>
          <p:cNvSpPr txBox="1">
            <a:spLocks noGrp="1"/>
          </p:cNvSpPr>
          <p:nvPr>
            <p:ph type="body" idx="1"/>
          </p:nvPr>
        </p:nvSpPr>
        <p:spPr>
          <a:xfrm>
            <a:off x="1176175" y="1244700"/>
            <a:ext cx="7038900" cy="2654100"/>
          </a:xfrm>
          <a:prstGeom prst="rect">
            <a:avLst/>
          </a:prstGeom>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t>The training process works by looking at 3 face images at a time:</a:t>
            </a:r>
          </a:p>
          <a:p>
            <a:pPr marL="457200" lvl="0" indent="-311150" algn="l" rtl="0">
              <a:spcBef>
                <a:spcPts val="1600"/>
              </a:spcBef>
              <a:spcAft>
                <a:spcPts val="0"/>
              </a:spcAft>
              <a:buSzPts val="1300"/>
              <a:buChar char="❏"/>
            </a:pPr>
            <a:r>
              <a:rPr lang="en-GB"/>
              <a:t>Load a training face image of a known person.</a:t>
            </a:r>
          </a:p>
          <a:p>
            <a:pPr marL="457200" lvl="0" indent="-311150" algn="l" rtl="0">
              <a:spcBef>
                <a:spcPts val="0"/>
              </a:spcBef>
              <a:spcAft>
                <a:spcPts val="0"/>
              </a:spcAft>
              <a:buSzPts val="1300"/>
              <a:buChar char="❏"/>
            </a:pPr>
            <a:r>
              <a:rPr lang="en-GB"/>
              <a:t>Load another picture of the same known person.</a:t>
            </a:r>
          </a:p>
          <a:p>
            <a:pPr marL="457200" lvl="0" indent="-311150" algn="l" rtl="0">
              <a:spcBef>
                <a:spcPts val="0"/>
              </a:spcBef>
              <a:spcAft>
                <a:spcPts val="0"/>
              </a:spcAft>
              <a:buSzPts val="1300"/>
              <a:buChar char="❏"/>
            </a:pPr>
            <a:r>
              <a:rPr lang="en-GB"/>
              <a:t>Load a picture of a totally different person.</a:t>
            </a:r>
          </a:p>
          <a:p>
            <a:pPr marL="0" lvl="0" indent="0" algn="l" rtl="0">
              <a:spcBef>
                <a:spcPts val="1600"/>
              </a:spcBef>
              <a:spcAft>
                <a:spcPts val="0"/>
              </a:spcAft>
              <a:buNone/>
            </a:pPr>
            <a:r>
              <a:rPr lang="en-GB">
                <a:solidFill>
                  <a:srgbClr val="F3F3F3"/>
                </a:solidFill>
              </a:rPr>
              <a:t>Then the algorithm looks at the measurements it is currently generating for each of those three images. It then tweaks the neural network slightly so that it makes sure the measurements it generates for #1 and #2 are slightly closer while making sure the measurements for #2 and #3 are slightly further apart</a:t>
            </a:r>
            <a:r>
              <a:rPr lang="en-GB" sz="1600">
                <a:solidFill>
                  <a:srgbClr val="F3F3F3"/>
                </a:solidFill>
                <a:latin typeface="Georgia"/>
                <a:ea typeface="Georgia"/>
                <a:cs typeface="Georgia"/>
                <a:sym typeface="Georgia"/>
              </a:rPr>
              <a:t>.</a:t>
            </a:r>
            <a:endParaRPr>
              <a:solidFill>
                <a:srgbClr val="F3F3F3"/>
              </a:solidFill>
            </a:endParaRPr>
          </a:p>
          <a:p>
            <a:pPr marL="0" lvl="0" indent="0" algn="l" rtl="0">
              <a:spcBef>
                <a:spcPts val="1600"/>
              </a:spcBef>
              <a:spcAft>
                <a:spcPts val="1600"/>
              </a:spcAft>
              <a:buNone/>
            </a:pPr>
            <a:endParaRPr>
              <a:solidFill>
                <a:srgbClr val="F3F3F3"/>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097159" name="Google Shape;226;p27"/>
          <p:cNvPicPr preferRelativeResize="0">
            <a:picLocks/>
          </p:cNvPicPr>
          <p:nvPr/>
        </p:nvPicPr>
        <p:blipFill rotWithShape="1">
          <a:blip r:embed="rId3">
            <a:alphaModFix/>
          </a:blip>
          <a:srcRect l="26720" t="29692" r="27025" b="30193"/>
          <a:stretch>
            <a:fillRect/>
          </a:stretch>
        </p:blipFill>
        <p:spPr>
          <a:xfrm>
            <a:off x="1467850" y="1552750"/>
            <a:ext cx="6647750" cy="3263225"/>
          </a:xfrm>
          <a:prstGeom prst="rect">
            <a:avLst/>
          </a:prstGeom>
          <a:noFill/>
          <a:ln>
            <a:noFill/>
          </a:ln>
        </p:spPr>
      </p:pic>
      <p:sp>
        <p:nvSpPr>
          <p:cNvPr id="1048653" name="Google Shape;227;p27"/>
          <p:cNvSpPr txBox="1"/>
          <p:nvPr/>
        </p:nvSpPr>
        <p:spPr>
          <a:xfrm>
            <a:off x="1298075" y="460950"/>
            <a:ext cx="6987300" cy="815100"/>
          </a:xfrm>
          <a:prstGeom prst="rect">
            <a:avLst/>
          </a:prstGeom>
          <a:noFill/>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a:solidFill>
                  <a:srgbClr val="F3F3F3"/>
                </a:solidFill>
                <a:latin typeface="Lato"/>
                <a:ea typeface="Lato"/>
                <a:cs typeface="Lato"/>
                <a:sym typeface="Lato"/>
              </a:rPr>
              <a:t>After repeating this step millions of times for millions of images of thousand of different people,the neural network learns to reliably generate 128 measurements for each person.Any ten different pictures of the same person should give you roughly the same measurement.</a:t>
            </a:r>
            <a:endParaRPr sz="1300">
              <a:solidFill>
                <a:srgbClr val="F3F3F3"/>
              </a:solidFill>
              <a:latin typeface="Lato"/>
              <a:ea typeface="Lato"/>
              <a:cs typeface="Lato"/>
              <a:sym typeface="Lato"/>
            </a:endParaRPr>
          </a:p>
          <a:p>
            <a:pPr marL="0" lvl="0" indent="0" algn="l" rtl="0">
              <a:spcBef>
                <a:spcPts val="1600"/>
              </a:spcBef>
              <a:spcAft>
                <a:spcPts val="0"/>
              </a:spcAft>
              <a:buNone/>
            </a:pP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1048656" name="Google Shape;232;p28"/>
          <p:cNvSpPr txBox="1">
            <a:spLocks noGrp="1"/>
          </p:cNvSpPr>
          <p:nvPr>
            <p:ph type="title"/>
          </p:nvPr>
        </p:nvSpPr>
        <p:spPr>
          <a:xfrm>
            <a:off x="1297500" y="393750"/>
            <a:ext cx="7038900" cy="914100"/>
          </a:xfrm>
          <a:prstGeom prst="rect">
            <a:avLst/>
          </a:prstGeom>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FF"/>
                </a:solidFill>
              </a:rPr>
              <a:t>Step 4: Finding the person’s name from the encoding:</a:t>
            </a:r>
            <a:endParaRPr>
              <a:solidFill>
                <a:srgbClr val="00FFFF"/>
              </a:solidFill>
            </a:endParaRPr>
          </a:p>
        </p:txBody>
      </p:sp>
      <p:sp>
        <p:nvSpPr>
          <p:cNvPr id="1048657" name="Google Shape;233;p28"/>
          <p:cNvSpPr txBox="1">
            <a:spLocks noGrp="1"/>
          </p:cNvSpPr>
          <p:nvPr>
            <p:ph type="body" idx="1"/>
          </p:nvPr>
        </p:nvSpPr>
        <p:spPr>
          <a:xfrm>
            <a:off x="1212600" y="1773775"/>
            <a:ext cx="7038900" cy="2096100"/>
          </a:xfrm>
          <a:prstGeom prst="rect">
            <a:avLst/>
          </a:prstGeom>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All we have to do is find the person in our database of known people who has the closest measurements to our test image.</a:t>
            </a:r>
          </a:p>
          <a:p>
            <a:pPr marL="457200" lvl="0" indent="-311150" algn="l" rtl="0">
              <a:spcBef>
                <a:spcPts val="0"/>
              </a:spcBef>
              <a:spcAft>
                <a:spcPts val="0"/>
              </a:spcAft>
              <a:buSzPts val="1300"/>
              <a:buChar char="❏"/>
            </a:pPr>
            <a:r>
              <a:rPr lang="en-GB"/>
              <a:t>We’ll use a simple linear SVM classifier.</a:t>
            </a:r>
          </a:p>
          <a:p>
            <a:pPr marL="457200" lvl="0" indent="-311150" algn="l" rtl="0">
              <a:spcBef>
                <a:spcPts val="0"/>
              </a:spcBef>
              <a:spcAft>
                <a:spcPts val="0"/>
              </a:spcAft>
              <a:buSzPts val="1300"/>
              <a:buChar char="❏"/>
            </a:pPr>
            <a:r>
              <a:rPr lang="en-GB"/>
              <a:t>We have to train a classifier that can take in the measurements from a new test image and tells which known person is the closest match.</a:t>
            </a:r>
          </a:p>
          <a:p>
            <a:pPr marL="457200" lvl="0" indent="-311150" algn="l" rtl="0">
              <a:spcBef>
                <a:spcPts val="0"/>
              </a:spcBef>
              <a:spcAft>
                <a:spcPts val="0"/>
              </a:spcAft>
              <a:buSzPts val="1300"/>
              <a:buChar char="❏"/>
            </a:pPr>
            <a:r>
              <a:rPr lang="en-GB"/>
              <a:t> Running this classifier takes milliseconds. The result of the classifier is the name of the person.</a:t>
            </a:r>
          </a:p>
          <a:p>
            <a:pPr marL="457200" lvl="0" indent="-311150" algn="l" rtl="0">
              <a:spcBef>
                <a:spcPts val="0"/>
              </a:spcBef>
              <a:spcAft>
                <a:spcPts val="0"/>
              </a:spcAft>
              <a:buSzPts val="1300"/>
              <a:buChar char="❏"/>
            </a:pPr>
            <a:r>
              <a:rPr lang="en-GB"/>
              <a:t>Finally  we store this name into an excel sheet.</a:t>
            </a:r>
          </a:p>
          <a:p>
            <a:pPr marL="0" lvl="0" indent="0" algn="l" rtl="0">
              <a:spcBef>
                <a:spcPts val="1600"/>
              </a:spcBef>
              <a:spcAft>
                <a:spcPts val="0"/>
              </a:spcAft>
              <a:buNone/>
            </a:pPr>
            <a:endParaRPr lang="en-GB"/>
          </a:p>
          <a:p>
            <a:pPr marL="0" lvl="0" indent="0" algn="l" rtl="0">
              <a:spcBef>
                <a:spcPts val="1600"/>
              </a:spcBef>
              <a:spcAft>
                <a:spcPts val="1600"/>
              </a:spcAft>
              <a:buNone/>
            </a:pPr>
            <a:endParaRPr lang="en-GB"/>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1048660" name="Google Shape;238;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u="sng">
                <a:solidFill>
                  <a:srgbClr val="00FFFF"/>
                </a:solidFill>
              </a:rPr>
              <a:t>Result</a:t>
            </a:r>
            <a:endParaRPr u="sng">
              <a:solidFill>
                <a:srgbClr val="00FFFF"/>
              </a:solidFill>
            </a:endParaRPr>
          </a:p>
        </p:txBody>
      </p:sp>
      <p:sp>
        <p:nvSpPr>
          <p:cNvPr id="2" name="AutoShape 2" descr="https://lh5.googleusercontent.com/e3CKqQ8hgnoebJrD3wXWmqyxZkO1hIkgJ9EpMjLxH4aQNrCDJF9qPELWa0_kIMbK5wZqOksX5X8tXKe1eSIq7pcqgFgpFa38supkVp2j0fcMFnX-uSjEVEDQhlrOtpTB3Adui7w-LOJUKYWYAQTfhw"/>
          <p:cNvSpPr>
            <a:spLocks noChangeAspect="1" noChangeArrowheads="1"/>
          </p:cNvSpPr>
          <p:nvPr/>
        </p:nvSpPr>
        <p:spPr bwMode="auto">
          <a:xfrm>
            <a:off x="155575" y="841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28" name="Picture 4" descr="https://lh5.googleusercontent.com/e3CKqQ8hgnoebJrD3wXWmqyxZkO1hIkgJ9EpMjLxH4aQNrCDJF9qPELWa0_kIMbK5wZqOksX5X8tXKe1eSIq7pcqgFgpFa38supkVp2j0fcMFnX-uSjEVEDQhlrOtpTB3Adui7w-LOJUKYWYAQTfhw"/>
          <p:cNvPicPr>
            <a:picLocks noChangeAspect="1" noChangeArrowheads="1"/>
          </p:cNvPicPr>
          <p:nvPr/>
        </p:nvPicPr>
        <p:blipFill rotWithShape="1">
          <a:blip r:embed="rId3">
            <a:extLst>
              <a:ext uri="{28A0092B-C50C-407E-A947-70E740481C1C}">
                <a14:useLocalDpi xmlns:a14="http://schemas.microsoft.com/office/drawing/2010/main" val="0"/>
              </a:ext>
            </a:extLst>
          </a:blip>
          <a:srcRect b="8401"/>
          <a:stretch/>
        </p:blipFill>
        <p:spPr bwMode="auto">
          <a:xfrm>
            <a:off x="1406523" y="1214437"/>
            <a:ext cx="6197601" cy="319325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pic>
        <p:nvPicPr>
          <p:cNvPr id="2050" name="Picture 2" descr="https://lh3.googleusercontent.com/s4_UVwbgPhsv_7UMM3gdtluMWYDGw78bfJ1ImtjxvgHi32WX7FfRMqv4aAw9KmmbdVrUTjC_7ZgSG6C25DN5jqYhecfZ8YU8nn3qUb7CIFH7a4qSkF1taE9yh1Xl6aOqzd8mjU7WCXY0opiQtufalA"/>
          <p:cNvPicPr>
            <a:picLocks noChangeAspect="1" noChangeArrowheads="1"/>
          </p:cNvPicPr>
          <p:nvPr/>
        </p:nvPicPr>
        <p:blipFill rotWithShape="1">
          <a:blip r:embed="rId3">
            <a:extLst>
              <a:ext uri="{28A0092B-C50C-407E-A947-70E740481C1C}">
                <a14:useLocalDpi xmlns:a14="http://schemas.microsoft.com/office/drawing/2010/main" val="0"/>
              </a:ext>
            </a:extLst>
          </a:blip>
          <a:srcRect b="7718"/>
          <a:stretch/>
        </p:blipFill>
        <p:spPr bwMode="auto">
          <a:xfrm>
            <a:off x="1403062" y="643316"/>
            <a:ext cx="6861174" cy="356153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3074" name="Picture 2" descr="https://lh4.googleusercontent.com/exA2oiJB5aWqF3I980HcxUZzQFhy20Qgh3pjXQncq9PwxAaZJnITcXVhMfc8lZTxHuAtM_RPsiLQgxElKP8R5AS7XbhCXOEAY7XX3xCbspAIoqKDO_MZSZoLX_b-9vKZrAzQUvjU5bc-fmOCbxlq4g"/>
          <p:cNvPicPr>
            <a:picLocks noChangeAspect="1" noChangeArrowheads="1"/>
          </p:cNvPicPr>
          <p:nvPr/>
        </p:nvPicPr>
        <p:blipFill rotWithShape="1">
          <a:blip r:embed="rId3">
            <a:extLst>
              <a:ext uri="{28A0092B-C50C-407E-A947-70E740481C1C}">
                <a14:useLocalDpi xmlns:a14="http://schemas.microsoft.com/office/drawing/2010/main" val="0"/>
              </a:ext>
            </a:extLst>
          </a:blip>
          <a:srcRect l="3065" t="3678" r="3065" b="9506"/>
          <a:stretch/>
        </p:blipFill>
        <p:spPr bwMode="auto">
          <a:xfrm>
            <a:off x="1695861" y="785163"/>
            <a:ext cx="6165656" cy="31633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048591" name="Google Shape;140;p14"/>
          <p:cNvSpPr txBox="1">
            <a:spLocks noGrp="1"/>
          </p:cNvSpPr>
          <p:nvPr>
            <p:ph type="ctrTitle"/>
          </p:nvPr>
        </p:nvSpPr>
        <p:spPr>
          <a:xfrm>
            <a:off x="3761509" y="1730768"/>
            <a:ext cx="3905191" cy="896400"/>
          </a:xfrm>
          <a:prstGeom prst="rect">
            <a:avLst/>
          </a:prstGeom>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400" b="1" dirty="0"/>
              <a:t>Under the guidance of</a:t>
            </a:r>
            <a:endParaRPr sz="2400" b="1" dirty="0"/>
          </a:p>
          <a:p>
            <a:pPr lvl="0" algn="ctr"/>
            <a:r>
              <a:rPr lang="en-GB" sz="2400" b="1" dirty="0"/>
              <a:t>   </a:t>
            </a:r>
            <a:r>
              <a:rPr lang="en-GB" sz="2400" b="1" dirty="0" err="1"/>
              <a:t>Dr.</a:t>
            </a:r>
            <a:r>
              <a:rPr lang="en-GB" sz="2400" b="1" dirty="0"/>
              <a:t> Rajesh T M</a:t>
            </a:r>
            <a:endParaRPr sz="24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1048671" name="Google Shape;264;p34"/>
          <p:cNvSpPr txBox="1">
            <a:spLocks noGrp="1"/>
          </p:cNvSpPr>
          <p:nvPr>
            <p:ph type="title"/>
          </p:nvPr>
        </p:nvSpPr>
        <p:spPr>
          <a:xfrm>
            <a:off x="1297500" y="553077"/>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u="sng" dirty="0">
                <a:solidFill>
                  <a:srgbClr val="00FFFF"/>
                </a:solidFill>
              </a:rPr>
              <a:t>Conclusion</a:t>
            </a:r>
            <a:endParaRPr u="sng" dirty="0">
              <a:solidFill>
                <a:srgbClr val="00FFFF"/>
              </a:solidFill>
            </a:endParaRPr>
          </a:p>
        </p:txBody>
      </p:sp>
      <p:sp>
        <p:nvSpPr>
          <p:cNvPr id="1048672" name="Google Shape;265;p3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500" dirty="0">
                <a:solidFill>
                  <a:srgbClr val="EFEFEF"/>
                </a:solidFill>
                <a:latin typeface="Arial"/>
                <a:ea typeface="Arial"/>
                <a:cs typeface="Arial"/>
                <a:sym typeface="Arial"/>
              </a:rPr>
              <a:t>This system helps to avoid the fail proof of attendance system and this system works as the substitute for the all existing systems i.e. Radio Frequency Identification and all other biometric systems. It saves the time and energy in the aspect of taking attendance. Automated Attendance Systems based on face recognition techniques thus proved to be time saving and secured. This system can also be used to identify an unknown person whether he is related to the organization or not.</a:t>
            </a:r>
            <a:endParaRPr sz="1500" dirty="0">
              <a:solidFill>
                <a:srgbClr val="EFEFEF"/>
              </a:solidFill>
              <a:latin typeface="Arial"/>
              <a:ea typeface="Arial"/>
              <a:cs typeface="Arial"/>
              <a:sym typeface="Arial"/>
            </a:endParaRPr>
          </a:p>
          <a:p>
            <a:pPr marL="0" lvl="0" indent="0" algn="l" rtl="0">
              <a:spcBef>
                <a:spcPts val="1200"/>
              </a:spcBef>
              <a:spcAft>
                <a:spcPts val="1600"/>
              </a:spcAft>
              <a:buNone/>
            </a:pPr>
            <a:endParaRPr sz="1500" dirty="0">
              <a:solidFill>
                <a:srgbClr val="EFEFEF"/>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1048675" name="Google Shape;270;p35"/>
          <p:cNvSpPr txBox="1">
            <a:spLocks noGrp="1"/>
          </p:cNvSpPr>
          <p:nvPr>
            <p:ph type="ctrTitle"/>
          </p:nvPr>
        </p:nvSpPr>
        <p:spPr>
          <a:xfrm>
            <a:off x="3961725" y="2141850"/>
            <a:ext cx="5017500" cy="8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EFEFEF"/>
                </a:solidFill>
              </a:rPr>
              <a:t>Thank you</a:t>
            </a:r>
            <a:endParaRPr>
              <a:solidFill>
                <a:srgbClr val="EFEFE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048594" name="Google Shape;145;p15"/>
          <p:cNvSpPr txBox="1">
            <a:spLocks noGrp="1"/>
          </p:cNvSpPr>
          <p:nvPr>
            <p:ph type="ctrTitle"/>
          </p:nvPr>
        </p:nvSpPr>
        <p:spPr>
          <a:xfrm>
            <a:off x="3998125" y="1093125"/>
            <a:ext cx="3777900" cy="2752500"/>
          </a:xfrm>
          <a:prstGeom prst="rect">
            <a:avLst/>
          </a:prstGeom>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2000" u="sng">
                <a:solidFill>
                  <a:srgbClr val="EFEFEF"/>
                </a:solidFill>
              </a:rPr>
              <a:t>Libraries used:</a:t>
            </a:r>
            <a:endParaRPr sz="2000" u="sng">
              <a:solidFill>
                <a:srgbClr val="EFEFEF"/>
              </a:solidFill>
            </a:endParaRPr>
          </a:p>
          <a:p>
            <a:pPr marL="0" lvl="0" indent="0" algn="l" rtl="0">
              <a:spcBef>
                <a:spcPts val="0"/>
              </a:spcBef>
              <a:spcAft>
                <a:spcPts val="0"/>
              </a:spcAft>
              <a:buNone/>
            </a:pPr>
            <a:endParaRPr sz="2000" u="sng">
              <a:solidFill>
                <a:srgbClr val="EFEFEF"/>
              </a:solidFill>
            </a:endParaRPr>
          </a:p>
          <a:p>
            <a:pPr marL="457200" lvl="0" indent="-355600" algn="l" rtl="0">
              <a:spcBef>
                <a:spcPts val="0"/>
              </a:spcBef>
              <a:spcAft>
                <a:spcPts val="0"/>
              </a:spcAft>
              <a:buClr>
                <a:srgbClr val="EFEFEF"/>
              </a:buClr>
              <a:buSzPts val="2000"/>
              <a:buChar char="➔"/>
            </a:pPr>
            <a:r>
              <a:rPr lang="en-GB" sz="2000">
                <a:solidFill>
                  <a:srgbClr val="EFEFEF"/>
                </a:solidFill>
              </a:rPr>
              <a:t>opencv</a:t>
            </a:r>
            <a:endParaRPr sz="2000">
              <a:solidFill>
                <a:srgbClr val="EFEFEF"/>
              </a:solidFill>
            </a:endParaRPr>
          </a:p>
          <a:p>
            <a:pPr marL="457200" lvl="0" indent="-355600" algn="l" rtl="0">
              <a:spcBef>
                <a:spcPts val="0"/>
              </a:spcBef>
              <a:spcAft>
                <a:spcPts val="0"/>
              </a:spcAft>
              <a:buClr>
                <a:srgbClr val="EFEFEF"/>
              </a:buClr>
              <a:buSzPts val="2000"/>
              <a:buChar char="➔"/>
            </a:pPr>
            <a:r>
              <a:rPr lang="en-GB" sz="2000">
                <a:solidFill>
                  <a:srgbClr val="EFEFEF"/>
                </a:solidFill>
              </a:rPr>
              <a:t>face recognition</a:t>
            </a:r>
            <a:endParaRPr sz="2000">
              <a:solidFill>
                <a:srgbClr val="EFEFEF"/>
              </a:solidFill>
            </a:endParaRPr>
          </a:p>
          <a:p>
            <a:pPr marL="457200" lvl="0" indent="-355600" algn="l" rtl="0">
              <a:spcBef>
                <a:spcPts val="0"/>
              </a:spcBef>
              <a:spcAft>
                <a:spcPts val="0"/>
              </a:spcAft>
              <a:buClr>
                <a:srgbClr val="EFEFEF"/>
              </a:buClr>
              <a:buSzPts val="2000"/>
              <a:buChar char="➔"/>
            </a:pPr>
            <a:r>
              <a:rPr lang="en-GB" sz="2000">
                <a:solidFill>
                  <a:srgbClr val="EFEFEF"/>
                </a:solidFill>
              </a:rPr>
              <a:t>os</a:t>
            </a:r>
            <a:endParaRPr sz="2000">
              <a:solidFill>
                <a:srgbClr val="EFEFEF"/>
              </a:solidFill>
            </a:endParaRPr>
          </a:p>
          <a:p>
            <a:pPr marL="457200" lvl="0" indent="-355600" algn="l" rtl="0">
              <a:spcBef>
                <a:spcPts val="0"/>
              </a:spcBef>
              <a:spcAft>
                <a:spcPts val="0"/>
              </a:spcAft>
              <a:buClr>
                <a:srgbClr val="EFEFEF"/>
              </a:buClr>
              <a:buSzPts val="2000"/>
              <a:buChar char="➔"/>
            </a:pPr>
            <a:r>
              <a:rPr lang="en-GB" sz="2000">
                <a:solidFill>
                  <a:srgbClr val="EFEFEF"/>
                </a:solidFill>
              </a:rPr>
              <a:t>datetime</a:t>
            </a:r>
            <a:endParaRPr sz="2000">
              <a:solidFill>
                <a:srgbClr val="EFEFEF"/>
              </a:solidFill>
            </a:endParaRPr>
          </a:p>
          <a:p>
            <a:pPr marL="457200" lvl="0" indent="-355600" algn="l" rtl="0">
              <a:spcBef>
                <a:spcPts val="0"/>
              </a:spcBef>
              <a:spcAft>
                <a:spcPts val="0"/>
              </a:spcAft>
              <a:buClr>
                <a:srgbClr val="EFEFEF"/>
              </a:buClr>
              <a:buSzPts val="2000"/>
              <a:buChar char="➔"/>
            </a:pPr>
            <a:r>
              <a:rPr lang="en-GB" sz="2000">
                <a:solidFill>
                  <a:srgbClr val="EFEFEF"/>
                </a:solidFill>
              </a:rPr>
              <a:t>numpy</a:t>
            </a:r>
            <a:endParaRPr sz="2000">
              <a:solidFill>
                <a:srgbClr val="EFEFE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048601" name="Google Shape;150;p16"/>
          <p:cNvSpPr txBox="1"/>
          <p:nvPr/>
        </p:nvSpPr>
        <p:spPr>
          <a:xfrm>
            <a:off x="1210875" y="214275"/>
            <a:ext cx="21861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u="sng">
                <a:solidFill>
                  <a:schemeClr val="lt2"/>
                </a:solidFill>
                <a:latin typeface="Montserrat Medium"/>
                <a:ea typeface="Montserrat Medium"/>
                <a:cs typeface="Montserrat Medium"/>
                <a:sym typeface="Montserrat Medium"/>
              </a:rPr>
              <a:t>Opencv:</a:t>
            </a:r>
            <a:endParaRPr sz="2000" u="sng">
              <a:solidFill>
                <a:schemeClr val="lt2"/>
              </a:solidFill>
              <a:latin typeface="Montserrat Medium"/>
              <a:ea typeface="Montserrat Medium"/>
              <a:cs typeface="Montserrat Medium"/>
              <a:sym typeface="Montserrat Medium"/>
            </a:endParaRPr>
          </a:p>
        </p:txBody>
      </p:sp>
      <p:sp>
        <p:nvSpPr>
          <p:cNvPr id="1048602" name="Google Shape;151;p16"/>
          <p:cNvSpPr txBox="1"/>
          <p:nvPr/>
        </p:nvSpPr>
        <p:spPr>
          <a:xfrm>
            <a:off x="1639500" y="685875"/>
            <a:ext cx="5690100" cy="63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BFBFBF"/>
                </a:solidFill>
                <a:highlight>
                  <a:srgbClr val="1C1C21"/>
                </a:highlight>
                <a:latin typeface="Comic Sans MS"/>
                <a:ea typeface="Comic Sans MS"/>
                <a:cs typeface="Comic Sans MS"/>
                <a:sym typeface="Comic Sans MS"/>
              </a:rPr>
              <a:t>OpenCV</a:t>
            </a:r>
            <a:r>
              <a:rPr lang="en-GB">
                <a:solidFill>
                  <a:srgbClr val="BFBFBF"/>
                </a:solidFill>
                <a:highlight>
                  <a:srgbClr val="1C1C21"/>
                </a:highlight>
                <a:latin typeface="Comic Sans MS"/>
                <a:ea typeface="Comic Sans MS"/>
                <a:cs typeface="Comic Sans MS"/>
                <a:sym typeface="Comic Sans MS"/>
              </a:rPr>
              <a:t>-</a:t>
            </a:r>
            <a:r>
              <a:rPr lang="en-GB" b="1">
                <a:solidFill>
                  <a:srgbClr val="BFBFBF"/>
                </a:solidFill>
                <a:highlight>
                  <a:srgbClr val="1C1C21"/>
                </a:highlight>
                <a:latin typeface="Comic Sans MS"/>
                <a:ea typeface="Comic Sans MS"/>
                <a:cs typeface="Comic Sans MS"/>
                <a:sym typeface="Comic Sans MS"/>
              </a:rPr>
              <a:t>Python</a:t>
            </a:r>
            <a:r>
              <a:rPr lang="en-GB">
                <a:solidFill>
                  <a:srgbClr val="BFBFBF"/>
                </a:solidFill>
                <a:highlight>
                  <a:srgbClr val="1C1C21"/>
                </a:highlight>
                <a:latin typeface="Comic Sans MS"/>
                <a:ea typeface="Comic Sans MS"/>
                <a:cs typeface="Comic Sans MS"/>
                <a:sym typeface="Comic Sans MS"/>
              </a:rPr>
              <a:t> is a library of </a:t>
            </a:r>
            <a:r>
              <a:rPr lang="en-GB" b="1">
                <a:solidFill>
                  <a:srgbClr val="BFBFBF"/>
                </a:solidFill>
                <a:highlight>
                  <a:srgbClr val="1C1C21"/>
                </a:highlight>
                <a:latin typeface="Comic Sans MS"/>
                <a:ea typeface="Comic Sans MS"/>
                <a:cs typeface="Comic Sans MS"/>
                <a:sym typeface="Comic Sans MS"/>
              </a:rPr>
              <a:t>Python</a:t>
            </a:r>
            <a:r>
              <a:rPr lang="en-GB">
                <a:solidFill>
                  <a:srgbClr val="BFBFBF"/>
                </a:solidFill>
                <a:highlight>
                  <a:srgbClr val="1C1C21"/>
                </a:highlight>
                <a:latin typeface="Comic Sans MS"/>
                <a:ea typeface="Comic Sans MS"/>
                <a:cs typeface="Comic Sans MS"/>
                <a:sym typeface="Comic Sans MS"/>
              </a:rPr>
              <a:t> bindings designed to solve computer vision problems.</a:t>
            </a:r>
            <a:endParaRPr sz="1600">
              <a:latin typeface="Comic Sans MS"/>
              <a:ea typeface="Comic Sans MS"/>
              <a:cs typeface="Comic Sans MS"/>
              <a:sym typeface="Comic Sans MS"/>
            </a:endParaRPr>
          </a:p>
        </p:txBody>
      </p:sp>
      <p:sp>
        <p:nvSpPr>
          <p:cNvPr id="1048603" name="Google Shape;152;p16"/>
          <p:cNvSpPr txBox="1"/>
          <p:nvPr/>
        </p:nvSpPr>
        <p:spPr>
          <a:xfrm>
            <a:off x="1296575" y="1360900"/>
            <a:ext cx="16608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u="sng">
                <a:solidFill>
                  <a:schemeClr val="lt2"/>
                </a:solidFill>
                <a:latin typeface="Montserrat Medium"/>
                <a:ea typeface="Montserrat Medium"/>
                <a:cs typeface="Montserrat Medium"/>
                <a:sym typeface="Montserrat Medium"/>
              </a:rPr>
              <a:t>Os:</a:t>
            </a:r>
            <a:endParaRPr>
              <a:latin typeface="Lato"/>
              <a:ea typeface="Lato"/>
              <a:cs typeface="Lato"/>
              <a:sym typeface="Lato"/>
            </a:endParaRPr>
          </a:p>
        </p:txBody>
      </p:sp>
      <p:sp>
        <p:nvSpPr>
          <p:cNvPr id="1048604" name="Google Shape;153;p16"/>
          <p:cNvSpPr txBox="1"/>
          <p:nvPr/>
        </p:nvSpPr>
        <p:spPr>
          <a:xfrm>
            <a:off x="1639450" y="1875425"/>
            <a:ext cx="5465100" cy="54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BFBFBF"/>
                </a:solidFill>
                <a:highlight>
                  <a:srgbClr val="1C1C21"/>
                </a:highlight>
                <a:latin typeface="Comic Sans MS"/>
                <a:ea typeface="Comic Sans MS"/>
                <a:cs typeface="Comic Sans MS"/>
                <a:sym typeface="Comic Sans MS"/>
              </a:rPr>
              <a:t>The </a:t>
            </a:r>
            <a:r>
              <a:rPr lang="en-GB" b="1">
                <a:solidFill>
                  <a:srgbClr val="BFBFBF"/>
                </a:solidFill>
                <a:highlight>
                  <a:srgbClr val="1C1C21"/>
                </a:highlight>
                <a:latin typeface="Comic Sans MS"/>
                <a:ea typeface="Comic Sans MS"/>
                <a:cs typeface="Comic Sans MS"/>
                <a:sym typeface="Comic Sans MS"/>
              </a:rPr>
              <a:t>OS module in python</a:t>
            </a:r>
            <a:r>
              <a:rPr lang="en-GB">
                <a:solidFill>
                  <a:srgbClr val="BFBFBF"/>
                </a:solidFill>
                <a:highlight>
                  <a:srgbClr val="1C1C21"/>
                </a:highlight>
                <a:latin typeface="Comic Sans MS"/>
                <a:ea typeface="Comic Sans MS"/>
                <a:cs typeface="Comic Sans MS"/>
                <a:sym typeface="Comic Sans MS"/>
              </a:rPr>
              <a:t> provides functions for interacting with the operating system.</a:t>
            </a:r>
            <a:endParaRPr sz="1600">
              <a:latin typeface="Comic Sans MS"/>
              <a:ea typeface="Comic Sans MS"/>
              <a:cs typeface="Comic Sans MS"/>
              <a:sym typeface="Comic Sans MS"/>
            </a:endParaRPr>
          </a:p>
        </p:txBody>
      </p:sp>
      <p:sp>
        <p:nvSpPr>
          <p:cNvPr id="1048605" name="Google Shape;154;p16"/>
          <p:cNvSpPr txBox="1"/>
          <p:nvPr/>
        </p:nvSpPr>
        <p:spPr>
          <a:xfrm>
            <a:off x="1296575" y="2507525"/>
            <a:ext cx="16608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u="sng">
                <a:solidFill>
                  <a:schemeClr val="lt2"/>
                </a:solidFill>
                <a:latin typeface="Montserrat Medium"/>
                <a:ea typeface="Montserrat Medium"/>
                <a:cs typeface="Montserrat Medium"/>
                <a:sym typeface="Montserrat Medium"/>
              </a:rPr>
              <a:t>datetime:</a:t>
            </a:r>
            <a:endParaRPr>
              <a:latin typeface="Lato"/>
              <a:ea typeface="Lato"/>
              <a:cs typeface="Lato"/>
              <a:sym typeface="Lato"/>
            </a:endParaRPr>
          </a:p>
        </p:txBody>
      </p:sp>
      <p:sp>
        <p:nvSpPr>
          <p:cNvPr id="1048606" name="Google Shape;155;p16"/>
          <p:cNvSpPr txBox="1"/>
          <p:nvPr/>
        </p:nvSpPr>
        <p:spPr>
          <a:xfrm>
            <a:off x="1639450" y="3064625"/>
            <a:ext cx="5379300" cy="7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BFBFBF"/>
                </a:solidFill>
                <a:highlight>
                  <a:srgbClr val="1C1C21"/>
                </a:highlight>
                <a:latin typeface="Comic Sans MS"/>
                <a:ea typeface="Comic Sans MS"/>
                <a:cs typeface="Comic Sans MS"/>
                <a:sym typeface="Comic Sans MS"/>
              </a:rPr>
              <a:t>Datetime</a:t>
            </a:r>
            <a:r>
              <a:rPr lang="en-GB">
                <a:solidFill>
                  <a:srgbClr val="BFBFBF"/>
                </a:solidFill>
                <a:highlight>
                  <a:srgbClr val="1C1C21"/>
                </a:highlight>
                <a:latin typeface="Comic Sans MS"/>
                <a:ea typeface="Comic Sans MS"/>
                <a:cs typeface="Comic Sans MS"/>
                <a:sym typeface="Comic Sans MS"/>
              </a:rPr>
              <a:t> module supplies classes to work with date and time. These classes provide a number of functions to deal with dates, times and time intervals.</a:t>
            </a:r>
            <a:endParaRPr>
              <a:latin typeface="Comic Sans MS"/>
              <a:ea typeface="Comic Sans MS"/>
              <a:cs typeface="Comic Sans MS"/>
              <a:sym typeface="Comic Sans MS"/>
            </a:endParaRPr>
          </a:p>
        </p:txBody>
      </p:sp>
      <p:sp>
        <p:nvSpPr>
          <p:cNvPr id="1048607" name="Google Shape;156;p16"/>
          <p:cNvSpPr txBox="1"/>
          <p:nvPr/>
        </p:nvSpPr>
        <p:spPr>
          <a:xfrm>
            <a:off x="1323275" y="3814625"/>
            <a:ext cx="16074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u="sng">
                <a:solidFill>
                  <a:schemeClr val="lt2"/>
                </a:solidFill>
                <a:latin typeface="Montserrat Medium"/>
                <a:ea typeface="Montserrat Medium"/>
                <a:cs typeface="Montserrat Medium"/>
                <a:sym typeface="Montserrat Medium"/>
              </a:rPr>
              <a:t>numpy:</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
        <p:nvSpPr>
          <p:cNvPr id="1048608" name="Google Shape;157;p16"/>
          <p:cNvSpPr txBox="1"/>
          <p:nvPr/>
        </p:nvSpPr>
        <p:spPr>
          <a:xfrm>
            <a:off x="1778800" y="4404125"/>
            <a:ext cx="54651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BFBFBF"/>
                </a:solidFill>
                <a:highlight>
                  <a:srgbClr val="1C1C21"/>
                </a:highlight>
                <a:latin typeface="Comic Sans MS"/>
                <a:ea typeface="Comic Sans MS"/>
                <a:cs typeface="Comic Sans MS"/>
                <a:sym typeface="Comic Sans MS"/>
              </a:rPr>
              <a:t>NumPy</a:t>
            </a:r>
            <a:r>
              <a:rPr lang="en-GB">
                <a:solidFill>
                  <a:srgbClr val="BFBFBF"/>
                </a:solidFill>
                <a:highlight>
                  <a:srgbClr val="1C1C21"/>
                </a:highlight>
                <a:latin typeface="Comic Sans MS"/>
                <a:ea typeface="Comic Sans MS"/>
                <a:cs typeface="Comic Sans MS"/>
                <a:sym typeface="Comic Sans MS"/>
              </a:rPr>
              <a:t> is a </a:t>
            </a:r>
            <a:r>
              <a:rPr lang="en-GB" b="1">
                <a:solidFill>
                  <a:srgbClr val="BFBFBF"/>
                </a:solidFill>
                <a:highlight>
                  <a:srgbClr val="1C1C21"/>
                </a:highlight>
                <a:latin typeface="Comic Sans MS"/>
                <a:ea typeface="Comic Sans MS"/>
                <a:cs typeface="Comic Sans MS"/>
                <a:sym typeface="Comic Sans MS"/>
              </a:rPr>
              <a:t>python</a:t>
            </a:r>
            <a:r>
              <a:rPr lang="en-GB">
                <a:solidFill>
                  <a:srgbClr val="BFBFBF"/>
                </a:solidFill>
                <a:highlight>
                  <a:srgbClr val="1C1C21"/>
                </a:highlight>
                <a:latin typeface="Comic Sans MS"/>
                <a:ea typeface="Comic Sans MS"/>
                <a:cs typeface="Comic Sans MS"/>
                <a:sym typeface="Comic Sans MS"/>
              </a:rPr>
              <a:t> library used for working with arrays.</a:t>
            </a:r>
            <a:endParaRPr>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048616" name="Google Shape;162;p17"/>
          <p:cNvSpPr txBox="1">
            <a:spLocks noGrp="1"/>
          </p:cNvSpPr>
          <p:nvPr>
            <p:ph type="title"/>
          </p:nvPr>
        </p:nvSpPr>
        <p:spPr>
          <a:xfrm>
            <a:off x="1297500" y="393750"/>
            <a:ext cx="2778600" cy="576600"/>
          </a:xfrm>
          <a:prstGeom prst="rect">
            <a:avLst/>
          </a:prstGeom>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FF"/>
                </a:solidFill>
                <a:latin typeface="Raleway"/>
                <a:ea typeface="Raleway"/>
                <a:cs typeface="Raleway"/>
                <a:sym typeface="Raleway"/>
              </a:rPr>
              <a:t>Face Detection:</a:t>
            </a:r>
            <a:endParaRPr>
              <a:solidFill>
                <a:srgbClr val="00FFFF"/>
              </a:solidFill>
              <a:latin typeface="Raleway"/>
              <a:ea typeface="Raleway"/>
              <a:cs typeface="Raleway"/>
              <a:sym typeface="Raleway"/>
            </a:endParaRPr>
          </a:p>
        </p:txBody>
      </p:sp>
      <p:sp>
        <p:nvSpPr>
          <p:cNvPr id="1048617" name="Google Shape;163;p17"/>
          <p:cNvSpPr txBox="1"/>
          <p:nvPr/>
        </p:nvSpPr>
        <p:spPr>
          <a:xfrm>
            <a:off x="1285875" y="1285875"/>
            <a:ext cx="6210900" cy="3408900"/>
          </a:xfrm>
          <a:prstGeom prst="rect">
            <a:avLst/>
          </a:prstGeom>
          <a:noFill/>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chemeClr val="lt1"/>
              </a:solidFill>
              <a:latin typeface="Lato"/>
              <a:ea typeface="Lato"/>
              <a:cs typeface="Lato"/>
              <a:sym typeface="Lato"/>
            </a:endParaRPr>
          </a:p>
          <a:p>
            <a:pPr marL="0" lvl="0" indent="0" algn="l" rtl="0">
              <a:spcBef>
                <a:spcPts val="0"/>
              </a:spcBef>
              <a:spcAft>
                <a:spcPts val="0"/>
              </a:spcAft>
              <a:buNone/>
            </a:pPr>
            <a:endParaRPr dirty="0">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GB" dirty="0">
                <a:solidFill>
                  <a:schemeClr val="lt1"/>
                </a:solidFill>
                <a:latin typeface="Lato"/>
                <a:ea typeface="Lato"/>
                <a:cs typeface="Lato"/>
                <a:sym typeface="Lato"/>
              </a:rPr>
              <a:t>First, look at a picture and find all the faces in it</a:t>
            </a:r>
            <a:endParaRPr dirty="0">
              <a:solidFill>
                <a:schemeClr val="lt1"/>
              </a:solidFill>
              <a:latin typeface="Lato"/>
              <a:ea typeface="Lato"/>
              <a:cs typeface="Lato"/>
              <a:sym typeface="Lato"/>
            </a:endParaRPr>
          </a:p>
          <a:p>
            <a:pPr marL="0" lvl="0" indent="0" algn="l" rtl="0">
              <a:spcBef>
                <a:spcPts val="0"/>
              </a:spcBef>
              <a:spcAft>
                <a:spcPts val="0"/>
              </a:spcAft>
              <a:buNone/>
            </a:pPr>
            <a:endParaRPr dirty="0">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GB" dirty="0">
                <a:solidFill>
                  <a:schemeClr val="lt1"/>
                </a:solidFill>
                <a:latin typeface="Lato"/>
                <a:ea typeface="Lato"/>
                <a:cs typeface="Lato"/>
                <a:sym typeface="Lato"/>
              </a:rPr>
              <a:t>Second, focus on each face and be able to understand that even if a face is turned in a weird direction or in bad lighting, it is still the same person.</a:t>
            </a:r>
            <a:endParaRPr dirty="0">
              <a:solidFill>
                <a:schemeClr val="lt1"/>
              </a:solidFill>
              <a:latin typeface="Lato"/>
              <a:ea typeface="Lato"/>
              <a:cs typeface="Lato"/>
              <a:sym typeface="Lato"/>
            </a:endParaRPr>
          </a:p>
          <a:p>
            <a:pPr marL="0" lvl="0" indent="0" algn="l" rtl="0">
              <a:spcBef>
                <a:spcPts val="0"/>
              </a:spcBef>
              <a:spcAft>
                <a:spcPts val="0"/>
              </a:spcAft>
              <a:buNone/>
            </a:pPr>
            <a:endParaRPr dirty="0">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GB" dirty="0">
                <a:solidFill>
                  <a:schemeClr val="lt1"/>
                </a:solidFill>
                <a:latin typeface="Lato"/>
                <a:ea typeface="Lato"/>
                <a:cs typeface="Lato"/>
                <a:sym typeface="Lato"/>
              </a:rPr>
              <a:t>Third, be able to pick out unique features of the face that you can use to tell it apart from other people— like how big the eyes are, how long the face is, etc.</a:t>
            </a:r>
            <a:endParaRPr dirty="0">
              <a:solidFill>
                <a:schemeClr val="lt1"/>
              </a:solidFill>
              <a:latin typeface="Lato"/>
              <a:ea typeface="Lato"/>
              <a:cs typeface="Lato"/>
              <a:sym typeface="Lato"/>
            </a:endParaRPr>
          </a:p>
          <a:p>
            <a:pPr marL="0" lvl="0" indent="0" algn="l" rtl="0">
              <a:spcBef>
                <a:spcPts val="0"/>
              </a:spcBef>
              <a:spcAft>
                <a:spcPts val="0"/>
              </a:spcAft>
              <a:buNone/>
            </a:pPr>
            <a:endParaRPr dirty="0">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GB" dirty="0">
                <a:solidFill>
                  <a:schemeClr val="lt1"/>
                </a:solidFill>
                <a:latin typeface="Lato"/>
                <a:ea typeface="Lato"/>
                <a:cs typeface="Lato"/>
                <a:sym typeface="Lato"/>
              </a:rPr>
              <a:t>Finally, compare the unique features of that face to all the people you already know to determine the person’s name.</a:t>
            </a:r>
            <a:endParaRPr dirty="0">
              <a:solidFill>
                <a:schemeClr val="lt1"/>
              </a:solidFill>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048620" name="Google Shape;168;p18"/>
          <p:cNvSpPr txBox="1">
            <a:spLocks noGrp="1"/>
          </p:cNvSpPr>
          <p:nvPr>
            <p:ph type="body" idx="1"/>
          </p:nvPr>
        </p:nvSpPr>
        <p:spPr>
          <a:xfrm>
            <a:off x="1224700" y="806725"/>
            <a:ext cx="7038900" cy="1837800"/>
          </a:xfrm>
          <a:prstGeom prst="rect">
            <a:avLst/>
          </a:prstGeom>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As a human, your brain is wired to do all of this automatically and instantly. In fact, humans are too good at recognizing faces and end up seeing faces in everyday objects.</a:t>
            </a:r>
          </a:p>
          <a:p>
            <a:pPr marL="457200" lvl="0" indent="-311150" algn="l" rtl="0">
              <a:spcBef>
                <a:spcPts val="0"/>
              </a:spcBef>
              <a:spcAft>
                <a:spcPts val="0"/>
              </a:spcAft>
              <a:buSzPts val="1300"/>
              <a:buChar char="❏"/>
            </a:pPr>
            <a:r>
              <a:rPr lang="en-GB"/>
              <a:t>Computers are not capable of this kind of high-level generalization (at least not yet…), so we have to teach them how to do each step in this process separately.</a:t>
            </a:r>
          </a:p>
          <a:p>
            <a:pPr marL="457200" lvl="0" indent="-311150" algn="l" rtl="0">
              <a:spcBef>
                <a:spcPts val="0"/>
              </a:spcBef>
              <a:spcAft>
                <a:spcPts val="0"/>
              </a:spcAft>
              <a:buSzPts val="1300"/>
              <a:buChar char="❏"/>
            </a:pPr>
            <a:r>
              <a:rPr lang="en-GB"/>
              <a:t>We need to build a pipeline where we solve each step of face recognition separately and pass the result of the current step to the next step. </a:t>
            </a:r>
          </a:p>
          <a:p>
            <a:pPr marL="457200" lvl="0" indent="-311150" algn="l" rtl="0">
              <a:spcBef>
                <a:spcPts val="0"/>
              </a:spcBef>
              <a:spcAft>
                <a:spcPts val="0"/>
              </a:spcAft>
              <a:buSzPts val="1300"/>
              <a:buChar char="❏"/>
            </a:pPr>
            <a:r>
              <a:rPr lang="en-GB"/>
              <a:t>In other words,we will chain together several machine learning algorithms.</a:t>
            </a:r>
          </a:p>
          <a:p>
            <a:pPr marL="0" lvl="0" indent="0" algn="l" rtl="0">
              <a:spcBef>
                <a:spcPts val="1600"/>
              </a:spcBef>
              <a:spcAft>
                <a:spcPts val="0"/>
              </a:spcAft>
              <a:buNone/>
            </a:pPr>
            <a:endParaRPr lang="en-GB"/>
          </a:p>
          <a:p>
            <a:pPr marL="0" lvl="0" indent="0" algn="l" rtl="0">
              <a:spcBef>
                <a:spcPts val="1600"/>
              </a:spcBef>
              <a:spcAft>
                <a:spcPts val="1600"/>
              </a:spcAft>
              <a:buNone/>
            </a:pPr>
            <a:endParaRPr lang="en-GB"/>
          </a:p>
        </p:txBody>
      </p:sp>
      <p:pic>
        <p:nvPicPr>
          <p:cNvPr id="2097152" name="Google Shape;169;p18"/>
          <p:cNvPicPr preferRelativeResize="0">
            <a:picLocks/>
          </p:cNvPicPr>
          <p:nvPr/>
        </p:nvPicPr>
        <p:blipFill>
          <a:blip r:embed="rId3">
            <a:alphaModFix/>
          </a:blip>
          <a:stretch>
            <a:fillRect/>
          </a:stretch>
        </p:blipFill>
        <p:spPr>
          <a:xfrm>
            <a:off x="2879325" y="2833300"/>
            <a:ext cx="3729644" cy="2097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048623" name="Google Shape;174;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FF"/>
                </a:solidFill>
              </a:rPr>
              <a:t>Face Recognition - by computers:</a:t>
            </a:r>
            <a:endParaRPr>
              <a:solidFill>
                <a:srgbClr val="00FFFF"/>
              </a:solidFill>
            </a:endParaRPr>
          </a:p>
        </p:txBody>
      </p:sp>
      <p:sp>
        <p:nvSpPr>
          <p:cNvPr id="1048624" name="Google Shape;175;p19"/>
          <p:cNvSpPr txBox="1">
            <a:spLocks noGrp="1"/>
          </p:cNvSpPr>
          <p:nvPr>
            <p:ph type="body" idx="1"/>
          </p:nvPr>
        </p:nvSpPr>
        <p:spPr>
          <a:xfrm>
            <a:off x="1297500" y="1567550"/>
            <a:ext cx="6441900" cy="2181000"/>
          </a:xfrm>
          <a:prstGeom prst="rect">
            <a:avLst/>
          </a:prstGeom>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u="sng">
                <a:solidFill>
                  <a:srgbClr val="A2C4C9"/>
                </a:solidFill>
              </a:rPr>
              <a:t>Steps to be followed are:</a:t>
            </a:r>
            <a:endParaRPr u="sng">
              <a:solidFill>
                <a:srgbClr val="A2C4C9"/>
              </a:solidFill>
            </a:endParaRPr>
          </a:p>
          <a:p>
            <a:pPr marL="0" lvl="0" indent="0" algn="l" rtl="0">
              <a:spcBef>
                <a:spcPts val="1600"/>
              </a:spcBef>
              <a:spcAft>
                <a:spcPts val="0"/>
              </a:spcAft>
              <a:buNone/>
            </a:pPr>
            <a:r>
              <a:rPr lang="en-GB"/>
              <a:t>Step 1: Finding all the Faces</a:t>
            </a:r>
          </a:p>
          <a:p>
            <a:pPr marL="0" lvl="0" indent="0" algn="l" rtl="0">
              <a:spcBef>
                <a:spcPts val="1600"/>
              </a:spcBef>
              <a:spcAft>
                <a:spcPts val="0"/>
              </a:spcAft>
              <a:buNone/>
            </a:pPr>
            <a:r>
              <a:rPr lang="en-GB"/>
              <a:t>Step 2: Posing and Projecting Faces</a:t>
            </a:r>
          </a:p>
          <a:p>
            <a:pPr marL="0" lvl="0" indent="0" algn="l" rtl="0">
              <a:spcBef>
                <a:spcPts val="1600"/>
              </a:spcBef>
              <a:spcAft>
                <a:spcPts val="0"/>
              </a:spcAft>
              <a:buNone/>
            </a:pPr>
            <a:r>
              <a:rPr lang="en-GB"/>
              <a:t>Step 3: Encoding Faces</a:t>
            </a:r>
          </a:p>
          <a:p>
            <a:pPr marL="0" lvl="0" indent="0" algn="l" rtl="0">
              <a:spcBef>
                <a:spcPts val="1600"/>
              </a:spcBef>
              <a:spcAft>
                <a:spcPts val="0"/>
              </a:spcAft>
              <a:buNone/>
            </a:pPr>
            <a:r>
              <a:rPr lang="en-GB"/>
              <a:t>Step 4: Finding the person’s name from the encoding</a:t>
            </a:r>
          </a:p>
          <a:p>
            <a:pPr marL="0" lvl="0" indent="0" algn="l" rtl="0">
              <a:spcBef>
                <a:spcPts val="1600"/>
              </a:spcBef>
              <a:spcAft>
                <a:spcPts val="0"/>
              </a:spcAft>
              <a:buNone/>
            </a:pPr>
            <a:endParaRPr lang="en-GB"/>
          </a:p>
          <a:p>
            <a:pPr marL="0" lvl="0" indent="0" algn="l" rtl="0">
              <a:spcBef>
                <a:spcPts val="1600"/>
              </a:spcBef>
              <a:spcAft>
                <a:spcPts val="1600"/>
              </a:spcAft>
              <a:buNone/>
            </a:pPr>
            <a:endParaRPr lang="en-GB"/>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48627" name="Google Shape;180;p20"/>
          <p:cNvSpPr txBox="1">
            <a:spLocks noGrp="1"/>
          </p:cNvSpPr>
          <p:nvPr>
            <p:ph type="title"/>
          </p:nvPr>
        </p:nvSpPr>
        <p:spPr>
          <a:xfrm>
            <a:off x="1297500" y="393750"/>
            <a:ext cx="3118200" cy="528300"/>
          </a:xfrm>
          <a:prstGeom prst="rect">
            <a:avLst/>
          </a:prstGeom>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FF"/>
                </a:solidFill>
              </a:rPr>
              <a:t>1.Finding all faces:</a:t>
            </a:r>
            <a:endParaRPr>
              <a:solidFill>
                <a:srgbClr val="00FFFF"/>
              </a:solidFill>
            </a:endParaRPr>
          </a:p>
        </p:txBody>
      </p:sp>
      <p:sp>
        <p:nvSpPr>
          <p:cNvPr id="1048628" name="Google Shape;181;p20"/>
          <p:cNvSpPr txBox="1">
            <a:spLocks noGrp="1"/>
          </p:cNvSpPr>
          <p:nvPr>
            <p:ph type="body" idx="1"/>
          </p:nvPr>
        </p:nvSpPr>
        <p:spPr>
          <a:xfrm>
            <a:off x="1248975" y="1252150"/>
            <a:ext cx="7038900" cy="1319700"/>
          </a:xfrm>
          <a:prstGeom prst="rect">
            <a:avLst/>
          </a:prstGeom>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The first step in our pipeline is face detection. </a:t>
            </a:r>
          </a:p>
          <a:p>
            <a:pPr marL="457200" lvl="0" indent="-311150" algn="l" rtl="0">
              <a:spcBef>
                <a:spcPts val="0"/>
              </a:spcBef>
              <a:spcAft>
                <a:spcPts val="0"/>
              </a:spcAft>
              <a:buSzPts val="1300"/>
              <a:buChar char="❏"/>
            </a:pPr>
            <a:r>
              <a:rPr lang="en-GB"/>
              <a:t> We’re going to use a method invented in 2005 called Histogram of Oriented Gradients — or just HOG for short to detect the faces.</a:t>
            </a:r>
          </a:p>
          <a:p>
            <a:pPr marL="457200" lvl="0" indent="-311150" algn="l" rtl="0">
              <a:spcBef>
                <a:spcPts val="0"/>
              </a:spcBef>
              <a:spcAft>
                <a:spcPts val="0"/>
              </a:spcAft>
              <a:buSzPts val="1300"/>
              <a:buChar char="❏"/>
            </a:pPr>
            <a:r>
              <a:rPr lang="en-GB"/>
              <a:t>To find faces in an image, we’ll start by making our image black and white because we don’t need color data to find faces.</a:t>
            </a:r>
          </a:p>
          <a:p>
            <a:pPr marL="0" lvl="0" indent="0" algn="l" rtl="0">
              <a:spcBef>
                <a:spcPts val="1600"/>
              </a:spcBef>
              <a:spcAft>
                <a:spcPts val="0"/>
              </a:spcAft>
              <a:buNone/>
            </a:pPr>
            <a:endParaRPr lang="en-GB"/>
          </a:p>
          <a:p>
            <a:pPr marL="0" lvl="0" indent="0" algn="l" rtl="0">
              <a:spcBef>
                <a:spcPts val="1600"/>
              </a:spcBef>
              <a:spcAft>
                <a:spcPts val="0"/>
              </a:spcAft>
              <a:buNone/>
            </a:pPr>
            <a:endParaRPr lang="en-GB"/>
          </a:p>
          <a:p>
            <a:pPr marL="0" lvl="0" indent="0" algn="l" rtl="0">
              <a:spcBef>
                <a:spcPts val="1600"/>
              </a:spcBef>
              <a:spcAft>
                <a:spcPts val="1600"/>
              </a:spcAft>
              <a:buNone/>
            </a:pPr>
            <a:endParaRPr lang="en-GB"/>
          </a:p>
        </p:txBody>
      </p:sp>
      <p:pic>
        <p:nvPicPr>
          <p:cNvPr id="2097153" name="Google Shape;182;p20"/>
          <p:cNvPicPr preferRelativeResize="0">
            <a:picLocks/>
          </p:cNvPicPr>
          <p:nvPr/>
        </p:nvPicPr>
        <p:blipFill>
          <a:blip r:embed="rId3">
            <a:alphaModFix/>
          </a:blip>
          <a:stretch>
            <a:fillRect/>
          </a:stretch>
        </p:blipFill>
        <p:spPr>
          <a:xfrm>
            <a:off x="5458925" y="3008600"/>
            <a:ext cx="2183550" cy="2086375"/>
          </a:xfrm>
          <a:prstGeom prst="rect">
            <a:avLst/>
          </a:prstGeom>
          <a:noFill/>
          <a:ln>
            <a:noFill/>
          </a:ln>
        </p:spPr>
      </p:pic>
      <p:pic>
        <p:nvPicPr>
          <p:cNvPr id="2097154" name="Google Shape;183;p20"/>
          <p:cNvPicPr preferRelativeResize="0">
            <a:picLocks/>
          </p:cNvPicPr>
          <p:nvPr/>
        </p:nvPicPr>
        <p:blipFill rotWithShape="1">
          <a:blip r:embed="rId4">
            <a:alphaModFix/>
          </a:blip>
          <a:srcRect l="48673"/>
          <a:stretch>
            <a:fillRect/>
          </a:stretch>
        </p:blipFill>
        <p:spPr>
          <a:xfrm>
            <a:off x="1795372" y="2997850"/>
            <a:ext cx="1914325" cy="2097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2097155" name="Google Shape;188;p21"/>
          <p:cNvPicPr preferRelativeResize="0">
            <a:picLocks/>
          </p:cNvPicPr>
          <p:nvPr/>
        </p:nvPicPr>
        <p:blipFill rotWithShape="1">
          <a:blip r:embed="rId3">
            <a:alphaModFix/>
          </a:blip>
          <a:srcRect l="26636" t="22594" r="27304" b="18303"/>
          <a:stretch>
            <a:fillRect/>
          </a:stretch>
        </p:blipFill>
        <p:spPr>
          <a:xfrm>
            <a:off x="1516350" y="351775"/>
            <a:ext cx="5762198" cy="3372400"/>
          </a:xfrm>
          <a:prstGeom prst="rect">
            <a:avLst/>
          </a:prstGeom>
          <a:noFill/>
          <a:ln>
            <a:noFill/>
          </a:ln>
        </p:spPr>
      </p:pic>
      <p:sp>
        <p:nvSpPr>
          <p:cNvPr id="1048631" name="Google Shape;189;p21"/>
          <p:cNvSpPr txBox="1"/>
          <p:nvPr/>
        </p:nvSpPr>
        <p:spPr>
          <a:xfrm>
            <a:off x="1322275" y="3942550"/>
            <a:ext cx="6987300" cy="815100"/>
          </a:xfrm>
          <a:prstGeom prst="rect">
            <a:avLst/>
          </a:prstGeom>
          <a:noFill/>
          <a:ln w="9525" cap="flat" cmpd="sng">
            <a:solidFill>
              <a:srgbClr val="FFE5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3F3F3"/>
                </a:solidFill>
                <a:latin typeface="Lato"/>
                <a:ea typeface="Lato"/>
                <a:cs typeface="Lato"/>
                <a:sym typeface="Lato"/>
              </a:rPr>
              <a:t>To find faces in this HOG image, all we have to do is find the part of our image that looks the most similar to a known HOG pattern that was extracted from a bunch of other training faces.</a:t>
            </a:r>
            <a:endParaRPr>
              <a:solidFill>
                <a:srgbClr val="F3F3F3"/>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1135</Words>
  <Application>Microsoft Office PowerPoint</Application>
  <PresentationFormat>On-screen Show (16:9)</PresentationFormat>
  <Paragraphs>89</Paragraphs>
  <Slides>21</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Arial</vt:lpstr>
      <vt:lpstr>Montserrat</vt:lpstr>
      <vt:lpstr>Calibri</vt:lpstr>
      <vt:lpstr>Georgia</vt:lpstr>
      <vt:lpstr>Montserrat Medium</vt:lpstr>
      <vt:lpstr>Comic Sans MS</vt:lpstr>
      <vt:lpstr>Roboto Medium</vt:lpstr>
      <vt:lpstr>Raleway</vt:lpstr>
      <vt:lpstr>Lato</vt:lpstr>
      <vt:lpstr>Focus</vt:lpstr>
      <vt:lpstr>PowerPoint Presentation</vt:lpstr>
      <vt:lpstr>Under the guidance of    Dr. Rajesh T M</vt:lpstr>
      <vt:lpstr>Libraries used:  opencv face recognition os datetime numpy</vt:lpstr>
      <vt:lpstr>PowerPoint Presentation</vt:lpstr>
      <vt:lpstr>Face Detection:</vt:lpstr>
      <vt:lpstr>PowerPoint Presentation</vt:lpstr>
      <vt:lpstr>Face Recognition - by computers:</vt:lpstr>
      <vt:lpstr>1.Finding all faces:</vt:lpstr>
      <vt:lpstr>PowerPoint Presentation</vt:lpstr>
      <vt:lpstr>Step 2: Posing and Projecting Faces:</vt:lpstr>
      <vt:lpstr>PowerPoint Presentation</vt:lpstr>
      <vt:lpstr>PowerPoint Presentation</vt:lpstr>
      <vt:lpstr>Step 3: Encoding faces:</vt:lpstr>
      <vt:lpstr>PowerPoint Presentation</vt:lpstr>
      <vt:lpstr>PowerPoint Presentation</vt:lpstr>
      <vt:lpstr>Step 4: Finding the person’s name from the encoding:</vt:lpstr>
      <vt:lpstr>Result</vt:lpstr>
      <vt:lpstr>PowerPoint Presentation</vt:lpstr>
      <vt:lpstr>PowerPoint Presentation</vt:lpstr>
      <vt:lpstr>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 A1</dc:creator>
  <cp:lastModifiedBy>HP</cp:lastModifiedBy>
  <cp:revision>2</cp:revision>
  <dcterms:created xsi:type="dcterms:W3CDTF">2020-11-13T10:41:35Z</dcterms:created>
  <dcterms:modified xsi:type="dcterms:W3CDTF">2022-06-02T17:21:35Z</dcterms:modified>
</cp:coreProperties>
</file>